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461" r:id="rId5"/>
  </p:sldIdLst>
  <p:sldSz cx="9144000" cy="5143500" type="screen16x9"/>
  <p:notesSz cx="6858000" cy="9144000"/>
  <p:defaultTextStyle>
    <a:defPPr>
      <a:defRPr lang="nn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58" userDrawn="1">
          <p15:clr>
            <a:srgbClr val="A4A3A4"/>
          </p15:clr>
        </p15:guide>
        <p15:guide id="2" pos="4921" userDrawn="1">
          <p15:clr>
            <a:srgbClr val="A4A3A4"/>
          </p15:clr>
        </p15:guide>
        <p15:guide id="3" orient="horz" pos="350">
          <p15:clr>
            <a:srgbClr val="A4A3A4"/>
          </p15:clr>
        </p15:guide>
        <p15:guide id="4" orient="horz" pos="667" userDrawn="1">
          <p15:clr>
            <a:srgbClr val="A4A3A4"/>
          </p15:clr>
        </p15:guide>
        <p15:guide id="5" orient="horz" pos="803">
          <p15:clr>
            <a:srgbClr val="A4A3A4"/>
          </p15:clr>
        </p15:guide>
        <p15:guide id="7" pos="385">
          <p15:clr>
            <a:srgbClr val="A4A3A4"/>
          </p15:clr>
        </p15:guide>
        <p15:guide id="8" orient="horz" pos="9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ilie Folvik Aune" initials="EFA" lastIdx="2" clrIdx="0">
    <p:extLst>
      <p:ext uri="{19B8F6BF-5375-455C-9EA6-DF929625EA0E}">
        <p15:presenceInfo xmlns:p15="http://schemas.microsoft.com/office/powerpoint/2012/main" userId="Emilie Folvik Aune" providerId="None"/>
      </p:ext>
    </p:extLst>
  </p:cmAuthor>
  <p:cmAuthor id="2" name="Emilie Folvik Aune" initials="EA" lastIdx="1" clrIdx="1">
    <p:extLst>
      <p:ext uri="{19B8F6BF-5375-455C-9EA6-DF929625EA0E}">
        <p15:presenceInfo xmlns:p15="http://schemas.microsoft.com/office/powerpoint/2012/main" userId="S::emilie.folvik.aune@lier.kommune.no::c3dbbabf-03e4-404f-9e4e-64054d19e0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8F1D"/>
    <a:srgbClr val="005C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986773-58E5-4867-8750-D23FC63E3E39}" v="2" dt="2022-06-07T10:31:47.802"/>
    <p1510:client id="{0DBDA1F7-F02F-4784-9250-1B9F251F10C3}" v="1" dt="2022-03-16T23:32:36.091"/>
    <p1510:client id="{131ECCEE-3340-4379-BC73-27F82ACB8EBA}" v="31" dt="2023-02-20T11:08:58.639"/>
    <p1510:client id="{1520EF42-1FCF-4681-8D1B-EE63AABA98A5}" v="138" dt="2022-02-24T11:14:27.850"/>
    <p1510:client id="{1DF50B85-DAB5-4D06-BD43-17A6C8C60938}" v="8" dt="2023-03-24T11:04:17.832"/>
    <p1510:client id="{22F88146-E256-4AD4-97E3-B05899BCA1EF}" v="44" dt="2022-02-21T17:06:37.001"/>
    <p1510:client id="{28EF934E-857A-4548-9559-483610C84C9B}" v="170" dt="2022-03-08T22:37:52.111"/>
    <p1510:client id="{2A1BC818-4844-4DEF-8A4D-8FE327588785}" v="17" dt="2022-08-23T13:45:32.422"/>
    <p1510:client id="{2A330089-9FA1-4168-A113-525F958C9048}" v="44" dt="2022-05-27T06:21:23.731"/>
    <p1510:client id="{2B70D02F-441B-48A7-9B01-06A2EDF1C8B8}" v="52" dt="2023-01-11T12:33:05.142"/>
    <p1510:client id="{2BDA546F-9E2A-5098-3805-E4B9006779F4}" v="195" dt="2022-03-14T11:58:39.289"/>
    <p1510:client id="{2F38A815-9254-4F03-94D3-18A75D87A11B}" v="17" dt="2023-02-20T16:03:06.343"/>
    <p1510:client id="{3C29D91E-462D-4634-8665-95022780E15F}" v="47" dt="2022-06-08T20:48:47.836"/>
    <p1510:client id="{3DA31D04-84C4-4EF5-9D8A-DE419F6B1F41}" v="4" dt="2022-06-01T04:33:21.523"/>
    <p1510:client id="{3DD627B8-FACB-476F-A934-F24043FDBA12}" v="33" dt="2022-02-24T11:19:53.917"/>
    <p1510:client id="{43F0DDB4-6A91-4929-9D10-EF0CEDE3154B}" v="3" dt="2022-03-10T08:05:55.802"/>
    <p1510:client id="{4469984B-A1D3-417F-807C-4D0BB444D613}" v="129" dt="2022-03-11T12:56:35.080"/>
    <p1510:client id="{45499B20-D2ED-49F1-AF31-7804C25863E4}" v="2" dt="2022-08-22T06:52:18.098"/>
    <p1510:client id="{4B4F6AA1-3324-5AA5-98E6-93E45BB2C43F}" v="512" dt="2022-03-11T15:01:27.971"/>
    <p1510:client id="{4BF96D80-C592-CF36-5144-2E041D55EAA9}" v="107" dt="2022-06-02T13:04:32.924"/>
    <p1510:client id="{4DFC8FAC-E777-EA7A-F595-D0E4DBE8EC1A}" v="2096" dt="2022-03-16T13:09:18.599"/>
    <p1510:client id="{502AEAB0-98EB-41F5-BBD4-17234CE6FDF5}" v="115" dt="2022-03-16T16:33:25.866"/>
    <p1510:client id="{50E31614-3DEF-4CB7-A955-DF6F1CDB9CAD}" v="4" dt="2022-02-24T11:37:07.155"/>
    <p1510:client id="{52689E39-090A-4A83-A5E9-8490BF03B5E9}" v="161" dt="2022-03-12T16:50:10.295"/>
    <p1510:client id="{56B4B986-69F4-410A-A082-FF379423E546}" v="3" dt="2023-02-20T08:44:16.743"/>
    <p1510:client id="{578337C5-CB2D-41F4-9FEE-EAD602EB773D}" v="21" dt="2023-03-24T11:02:31.824"/>
    <p1510:client id="{57AA91BB-E73A-4AC6-A576-F35ADB23E34F}" v="104" dt="2022-03-17T07:23:45.083"/>
    <p1510:client id="{5D3DFCCB-3388-49A8-A492-6F3009A3BA03}" v="2" dt="2023-02-20T16:04:01.122"/>
    <p1510:client id="{5FDD5A31-559B-C85B-E30E-F30BB886EDF2}" v="600" dt="2022-03-10T11:57:03.442"/>
    <p1510:client id="{64E9B360-5F8F-A7A0-D5DC-1D0E080BF7EF}" v="565" dt="2022-06-02T07:30:43.954"/>
    <p1510:client id="{66721EBE-616D-8468-0C6A-4A72912C28D3}" v="1106" dt="2022-03-15T16:08:08.402"/>
    <p1510:client id="{6819F5C1-8FA0-4E9B-B793-E6FD13A21BE3}" v="64" dt="2022-03-09T16:19:10.513"/>
    <p1510:client id="{71F151B0-477D-EE23-92BF-6B81A2397C20}" v="459" dt="2022-06-07T10:29:04.372"/>
    <p1510:client id="{7337EF7E-2A9C-4787-BD38-8486834A34C1}" v="11" dt="2022-03-10T08:08:22.460"/>
    <p1510:client id="{7365E4ED-0F87-464D-BC79-DFF1741E4AA9}" v="25" dt="2023-03-22T20:37:50.184"/>
    <p1510:client id="{74FD0A70-9316-37C0-085F-85890166940F}" v="69" dt="2022-03-16T09:08:45.168"/>
    <p1510:client id="{79BDD60E-0047-4486-825B-A0309C75B083}" v="2" dt="2023-03-23T08:11:21.838"/>
    <p1510:client id="{7BD14D4B-3B68-4554-8866-318E44F586EA}" v="16" dt="2022-03-08T12:00:06.389"/>
    <p1510:client id="{8193396F-3DA8-4B98-8BC3-4520721523E9}" v="102" dt="2022-03-17T05:51:52.519"/>
    <p1510:client id="{8C0D58A9-989F-4792-B85E-C7E32060C096}" v="189" dt="2022-03-09T16:14:54.972"/>
    <p1510:client id="{8EEB428D-D5D1-3BB4-0DD6-8D6F03D7C087}" v="563" dt="2022-03-16T18:00:40.546"/>
    <p1510:client id="{8F0CB6A9-6417-4A21-9193-9310FEA67595}" v="7" dt="2022-02-24T15:09:49.901"/>
    <p1510:client id="{9462D582-C3A3-EFDE-C43E-942D7BB6D29C}" v="2" dt="2022-03-16T09:00:09.177"/>
    <p1510:client id="{9AC879D5-9477-092E-09AD-27D1A7D25D12}" v="1" dt="2022-03-16T11:03:21.826"/>
    <p1510:client id="{9E76187E-100B-4A5F-BE63-CAE78DEDFE3B}" v="12" dt="2023-03-27T06:45:56.398"/>
    <p1510:client id="{9F8F5BBB-0520-4900-AB96-A212E7D1A725}" v="30" dt="2022-06-08T10:19:53.591"/>
    <p1510:client id="{9FED4E0C-206B-3746-0B1A-F03E7CE1D4BA}" v="159" dt="2022-03-16T21:21:20.170"/>
    <p1510:client id="{A36B7155-9C18-4184-98B3-F73F84CE3349}" v="7" dt="2022-11-07T09:50:53.647"/>
    <p1510:client id="{AA1819FF-9614-64BE-D767-2C7A891B1C47}" v="1049" dt="2022-03-15T07:39:55.921"/>
    <p1510:client id="{B003A440-D052-4DF9-BFEA-76ACF0DBAFAD}" v="1" dt="2022-11-07T10:44:08.469"/>
    <p1510:client id="{B02DACA5-0534-76C1-CA4D-A4F285B61023}" v="32" dt="2022-03-03T09:18:30.177"/>
    <p1510:client id="{B04E59A8-42F4-4282-02F2-7D205DB80B52}" v="223" dt="2022-06-08T06:32:52.744"/>
    <p1510:client id="{B341020D-172D-680F-6C88-FFC62EB30612}" v="29" dt="2022-08-22T06:49:05.070"/>
    <p1510:client id="{C022CF8A-944D-E0DC-44C3-EF2D8AE30316}" v="134" dt="2022-06-02T09:47:07.547"/>
    <p1510:client id="{C27EED29-9037-40FD-B7CF-EF087F9DC1EE}" v="442" dt="2022-03-13T11:55:55.249"/>
    <p1510:client id="{C2A24798-85D2-4C80-8F36-145F5C4AEF22}" v="152" dt="2023-02-20T16:20:59.987"/>
    <p1510:client id="{C31A9DE2-10A0-4DF8-9CBA-24277393B238}" v="1" dt="2022-11-07T10:38:41.544"/>
    <p1510:client id="{CB865AAA-BEE2-4B60-A976-B520B4BA11D7}" v="18" dt="2022-03-07T07:51:04.840"/>
    <p1510:client id="{E002EFB6-1978-454E-8713-E1C6CCF3C30E}" v="1" dt="2022-03-14T13:17:38.738"/>
    <p1510:client id="{E201D002-0876-240A-893F-09F6C7D5015F}" v="4323" dt="2022-05-30T11:30:57.253"/>
    <p1510:client id="{E384FA62-74D7-D150-0F50-F847580FD0CA}" v="386" dt="2022-06-01T10:21:12.716"/>
    <p1510:client id="{E7836433-12A7-4165-9345-C51F9B93353A}" v="73" dt="2022-05-29T14:06:13.920"/>
    <p1510:client id="{E9A3AA06-7669-45AB-953C-903A2C859499}" v="11" dt="2022-03-16T11:59:26.581"/>
    <p1510:client id="{F185E004-4FB3-2817-60BD-7D8920FC616D}" v="3085" dt="2022-06-03T12:41:14.426"/>
    <p1510:client id="{F6AAF1E6-91DE-4176-932D-378923D05414}" v="14" dt="2022-08-19T12:48:47.1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1" d="100"/>
          <a:sy n="131" d="100"/>
        </p:scale>
        <p:origin x="659" y="105"/>
      </p:cViewPr>
      <p:guideLst>
        <p:guide orient="horz" pos="2958"/>
        <p:guide pos="4921"/>
        <p:guide orient="horz" pos="350"/>
        <p:guide orient="horz" pos="667"/>
        <p:guide orient="horz" pos="803"/>
        <p:guide pos="385"/>
        <p:guide orient="horz" pos="9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90D320-DB62-4155-A55A-3FF671C29DC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86714FA9-1A12-4310-A244-6548929BCE30}">
      <dgm:prSet phldrT="[Tekst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KOMMUNEDIREKTØR</a:t>
          </a:r>
        </a:p>
      </dgm:t>
    </dgm:pt>
    <dgm:pt modelId="{BFACD883-BB7A-4B37-B4B3-B78D23272B33}" type="parTrans" cxnId="{41164F49-3F91-4B56-BBE0-388476FA44DC}">
      <dgm:prSet/>
      <dgm:spPr/>
      <dgm:t>
        <a:bodyPr/>
        <a:lstStyle/>
        <a:p>
          <a:endParaRPr lang="nb-NO"/>
        </a:p>
      </dgm:t>
    </dgm:pt>
    <dgm:pt modelId="{F28FA9AE-18DD-4A7B-82DF-387E17C5C9D5}" type="sibTrans" cxnId="{41164F49-3F91-4B56-BBE0-388476FA44DC}">
      <dgm:prSet/>
      <dgm:spPr/>
      <dgm:t>
        <a:bodyPr/>
        <a:lstStyle/>
        <a:p>
          <a:endParaRPr lang="nb-NO"/>
        </a:p>
      </dgm:t>
    </dgm:pt>
    <dgm:pt modelId="{D6466661-8F6B-46DA-A760-E4BF0A48F7EA}" type="asst">
      <dgm:prSet phldrT="[Tekst]" custT="1"/>
      <dgm:spPr>
        <a:solidFill>
          <a:schemeClr val="bg2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dirty="0">
              <a:solidFill>
                <a:schemeClr val="tx1"/>
              </a:solidFill>
            </a:rPr>
            <a:t>BEREDSKAP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dirty="0">
              <a:solidFill>
                <a:schemeClr val="tx1"/>
              </a:solidFill>
            </a:rPr>
            <a:t>KOMMUNEADVOKAT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dirty="0">
              <a:solidFill>
                <a:schemeClr val="tx1"/>
              </a:solidFill>
            </a:rPr>
            <a:t>KOMMUNIKASJON</a:t>
          </a:r>
        </a:p>
      </dgm:t>
    </dgm:pt>
    <dgm:pt modelId="{B5FFE2BD-894D-4EFF-9717-615775E5C2C0}" type="parTrans" cxnId="{2FE9F2D9-35A0-4DC6-AFE9-238981043350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B976B6C1-4DA6-4076-85FF-017D922E02F3}" type="sibTrans" cxnId="{2FE9F2D9-35A0-4DC6-AFE9-238981043350}">
      <dgm:prSet/>
      <dgm:spPr/>
      <dgm:t>
        <a:bodyPr/>
        <a:lstStyle/>
        <a:p>
          <a:endParaRPr lang="nb-NO"/>
        </a:p>
      </dgm:t>
    </dgm:pt>
    <dgm:pt modelId="{3D8F0EBD-D427-4330-B5B4-BD57800BD79C}">
      <dgm:prSet phldrT="[Teks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rtl="0"/>
          <a:r>
            <a:rPr lang="nb-NO" sz="700" dirty="0">
              <a:solidFill>
                <a:schemeClr val="tx1"/>
              </a:solidFill>
            </a:rPr>
            <a:t>KOMMUNALSJEF</a:t>
          </a:r>
          <a:r>
            <a:rPr lang="nb-NO" sz="700" dirty="0">
              <a:solidFill>
                <a:schemeClr val="tx1"/>
              </a:solidFill>
              <a:latin typeface="Calibri"/>
            </a:rPr>
            <a:t> </a:t>
          </a:r>
          <a:endParaRPr lang="nb-NO" sz="700" dirty="0">
            <a:solidFill>
              <a:schemeClr val="tx1"/>
            </a:solidFill>
          </a:endParaRPr>
        </a:p>
        <a:p>
          <a:r>
            <a:rPr lang="nb-NO" sz="700" dirty="0">
              <a:solidFill>
                <a:schemeClr val="tx1"/>
              </a:solidFill>
            </a:rPr>
            <a:t>Helse, omsorg og velferd</a:t>
          </a:r>
        </a:p>
      </dgm:t>
    </dgm:pt>
    <dgm:pt modelId="{55156AB7-0014-4088-B718-ACA89587F97C}" type="parTrans" cxnId="{6E446F3F-375C-4D3A-88E1-EA7238B6FA4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418671E3-366F-4081-8992-C9D9E2420E1C}" type="sibTrans" cxnId="{6E446F3F-375C-4D3A-88E1-EA7238B6FA42}">
      <dgm:prSet/>
      <dgm:spPr/>
      <dgm:t>
        <a:bodyPr/>
        <a:lstStyle/>
        <a:p>
          <a:endParaRPr lang="nb-NO"/>
        </a:p>
      </dgm:t>
    </dgm:pt>
    <dgm:pt modelId="{D95A8502-FA29-494A-BBBA-E35B4690C0EC}">
      <dgm:prSet phldrT="[Teks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KOMMUNALSJEF</a:t>
          </a:r>
        </a:p>
        <a:p>
          <a:r>
            <a:rPr lang="nb-NO" sz="700" dirty="0">
              <a:solidFill>
                <a:schemeClr val="tx1"/>
              </a:solidFill>
            </a:rPr>
            <a:t>Oppvekst</a:t>
          </a:r>
        </a:p>
      </dgm:t>
    </dgm:pt>
    <dgm:pt modelId="{0A8F7411-899D-4220-9656-13DA8D0A5D74}" type="parTrans" cxnId="{FCBE7E15-676F-452C-B02A-649AF8A5979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CA63C91E-9F9E-4AA9-9955-3A1246E10A46}" type="sibTrans" cxnId="{FCBE7E15-676F-452C-B02A-649AF8A59792}">
      <dgm:prSet/>
      <dgm:spPr/>
      <dgm:t>
        <a:bodyPr/>
        <a:lstStyle/>
        <a:p>
          <a:endParaRPr lang="nb-NO"/>
        </a:p>
      </dgm:t>
    </dgm:pt>
    <dgm:pt modelId="{3BE210CC-D780-4E24-9B1D-FC1AADD20EFB}">
      <dgm:prSet phldrT="[Teks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KOMMUNALSJEF</a:t>
          </a:r>
        </a:p>
        <a:p>
          <a:pPr rtl="0"/>
          <a:r>
            <a:rPr lang="nb-NO" sz="700" dirty="0">
              <a:solidFill>
                <a:schemeClr val="tx1"/>
              </a:solidFill>
            </a:rPr>
            <a:t>Forebyggende tjenester og organisasjonsutvikling</a:t>
          </a:r>
          <a:endParaRPr lang="nb-NO" sz="700" dirty="0"/>
        </a:p>
      </dgm:t>
    </dgm:pt>
    <dgm:pt modelId="{7A4DA8C4-2E63-445B-ACFC-FE08937306D8}" type="parTrans" cxnId="{4EF79CE0-3FFF-4FEA-B3A9-C2F4A4488601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55B1F727-F5F3-4AEF-95D7-8AD86D5CFF1F}" type="sibTrans" cxnId="{4EF79CE0-3FFF-4FEA-B3A9-C2F4A4488601}">
      <dgm:prSet/>
      <dgm:spPr/>
      <dgm:t>
        <a:bodyPr/>
        <a:lstStyle/>
        <a:p>
          <a:endParaRPr lang="nb-NO"/>
        </a:p>
      </dgm:t>
    </dgm:pt>
    <dgm:pt modelId="{F11DB4A2-415B-4C8A-BFDD-15C879BED707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KOMMUNALSJEF</a:t>
          </a:r>
        </a:p>
        <a:p>
          <a:pPr rtl="0"/>
          <a:r>
            <a:rPr lang="nb-NO" sz="700" dirty="0">
              <a:solidFill>
                <a:schemeClr val="tx1"/>
              </a:solidFill>
              <a:latin typeface="Calibri"/>
            </a:rPr>
            <a:t>Samfunnsutvikling og kultur</a:t>
          </a:r>
          <a:endParaRPr lang="nb-NO" sz="700" dirty="0">
            <a:solidFill>
              <a:schemeClr val="tx1"/>
            </a:solidFill>
          </a:endParaRPr>
        </a:p>
      </dgm:t>
    </dgm:pt>
    <dgm:pt modelId="{C7EF44A0-DEEB-4FE1-AF68-CA9A3FE5C19A}" type="parTrans" cxnId="{DA7637C1-4FED-4BDD-980F-74006FEDE61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E3DEB6BA-9ADF-42DB-9F8C-02FEC0E4F4CB}" type="sibTrans" cxnId="{DA7637C1-4FED-4BDD-980F-74006FEDE612}">
      <dgm:prSet/>
      <dgm:spPr/>
      <dgm:t>
        <a:bodyPr/>
        <a:lstStyle/>
        <a:p>
          <a:endParaRPr lang="nb-NO"/>
        </a:p>
      </dgm:t>
    </dgm:pt>
    <dgm:pt modelId="{9528D3AB-0320-4210-BE41-0E8C35D1489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KOMMUNALSJEF</a:t>
          </a:r>
        </a:p>
        <a:p>
          <a:r>
            <a:rPr lang="nb-NO" sz="700" dirty="0">
              <a:solidFill>
                <a:schemeClr val="tx1"/>
              </a:solidFill>
            </a:rPr>
            <a:t>Økonomi og virksomhetsstyring</a:t>
          </a:r>
        </a:p>
      </dgm:t>
    </dgm:pt>
    <dgm:pt modelId="{E574C1A8-A866-48C9-A0B0-67749CF93C98}" type="parTrans" cxnId="{2A4C209F-4FE5-4B42-A42E-3EDC47DF6C1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86AA99F5-F632-4CC8-9808-0386EC424D8A}" type="sibTrans" cxnId="{2A4C209F-4FE5-4B42-A42E-3EDC47DF6C12}">
      <dgm:prSet/>
      <dgm:spPr/>
      <dgm:t>
        <a:bodyPr/>
        <a:lstStyle/>
        <a:p>
          <a:endParaRPr lang="nb-NO"/>
        </a:p>
      </dgm:t>
    </dgm:pt>
    <dgm:pt modelId="{494B9491-0DD4-44B2-BD9D-49993E0B6B2E}" type="asst">
      <dgm:prSet custT="1"/>
      <dgm:spPr>
        <a:solidFill>
          <a:schemeClr val="bg2"/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Rådgivere</a:t>
          </a:r>
        </a:p>
      </dgm:t>
    </dgm:pt>
    <dgm:pt modelId="{67A8FBE9-4465-4C79-9CC5-5BC00DF1EA4F}" type="parTrans" cxnId="{29381B52-3817-4E29-8F9B-E1CC35EA3E18}">
      <dgm:prSet/>
      <dgm:spPr>
        <a:ln>
          <a:solidFill>
            <a:schemeClr val="accent1"/>
          </a:solidFill>
        </a:ln>
        <a:effectLst/>
      </dgm:spPr>
      <dgm:t>
        <a:bodyPr/>
        <a:lstStyle/>
        <a:p>
          <a:endParaRPr lang="nb-NO"/>
        </a:p>
      </dgm:t>
    </dgm:pt>
    <dgm:pt modelId="{B4F8108C-9398-412C-97E4-96A4C3721AEF}" type="sibTrans" cxnId="{29381B52-3817-4E29-8F9B-E1CC35EA3E18}">
      <dgm:prSet/>
      <dgm:spPr/>
      <dgm:t>
        <a:bodyPr/>
        <a:lstStyle/>
        <a:p>
          <a:endParaRPr lang="nb-NO"/>
        </a:p>
      </dgm:t>
    </dgm:pt>
    <dgm:pt modelId="{27F35968-F34D-4EEB-A283-2A782F9471A6}" type="asst">
      <dgm:prSet custT="1"/>
      <dgm:spPr>
        <a:solidFill>
          <a:schemeClr val="bg2"/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Rådgivere</a:t>
          </a:r>
        </a:p>
      </dgm:t>
    </dgm:pt>
    <dgm:pt modelId="{3EA7D828-8EFC-4CAF-8C83-46F03A2CAC19}" type="parTrans" cxnId="{DD84729F-6B98-439D-88DE-FC03A90E5315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DB5738CC-8165-4ADC-88CB-48747E6F8B0A}" type="sibTrans" cxnId="{DD84729F-6B98-439D-88DE-FC03A90E5315}">
      <dgm:prSet/>
      <dgm:spPr/>
      <dgm:t>
        <a:bodyPr/>
        <a:lstStyle/>
        <a:p>
          <a:endParaRPr lang="nb-NO"/>
        </a:p>
      </dgm:t>
    </dgm:pt>
    <dgm:pt modelId="{76EA8BF0-D57A-4C76-95F0-1F90CFC0D44E}" type="asst">
      <dgm:prSet custT="1"/>
      <dgm:spPr>
        <a:solidFill>
          <a:schemeClr val="bg2"/>
        </a:solidFill>
      </dgm:spPr>
      <dgm:t>
        <a:bodyPr/>
        <a:lstStyle/>
        <a:p>
          <a:pPr rtl="0"/>
          <a:r>
            <a:rPr lang="nb-NO" sz="700" dirty="0">
              <a:solidFill>
                <a:srgbClr val="010000"/>
              </a:solidFill>
              <a:latin typeface="Calibri"/>
            </a:rPr>
            <a:t>Samfunnsmedisinsk enhet </a:t>
          </a:r>
          <a:endParaRPr lang="nb-NO" sz="700" dirty="0">
            <a:latin typeface="Calibri"/>
          </a:endParaRPr>
        </a:p>
      </dgm:t>
    </dgm:pt>
    <dgm:pt modelId="{49812B40-2254-4542-A38A-E72DFB26A951}" type="parTrans" cxnId="{7416D52E-06E0-474E-9B51-26C2D5DC2746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315EBF76-5D56-469A-8ED4-DAF4AB7A2391}" type="sibTrans" cxnId="{7416D52E-06E0-474E-9B51-26C2D5DC2746}">
      <dgm:prSet/>
      <dgm:spPr/>
      <dgm:t>
        <a:bodyPr/>
        <a:lstStyle/>
        <a:p>
          <a:endParaRPr lang="nb-NO"/>
        </a:p>
      </dgm:t>
    </dgm:pt>
    <dgm:pt modelId="{6AA76CFB-B44B-43D9-A2B7-8A41DB2BE4EF}" type="asst">
      <dgm:prSet custT="1"/>
      <dgm:spPr>
        <a:solidFill>
          <a:schemeClr val="bg2"/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Fjordbykontoret</a:t>
          </a:r>
        </a:p>
      </dgm:t>
    </dgm:pt>
    <dgm:pt modelId="{99E7F742-7718-4413-88B8-9070A5B0692F}" type="parTrans" cxnId="{02B961A6-45E5-4B7B-801F-DC5CF9D3B02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192B4A3F-3748-405F-9997-C2F9D1549421}" type="sibTrans" cxnId="{02B961A6-45E5-4B7B-801F-DC5CF9D3B022}">
      <dgm:prSet/>
      <dgm:spPr/>
      <dgm:t>
        <a:bodyPr/>
        <a:lstStyle/>
        <a:p>
          <a:endParaRPr lang="nb-NO"/>
        </a:p>
      </dgm:t>
    </dgm:pt>
    <dgm:pt modelId="{A2E4AF03-2CC8-4953-8C0D-C746B622771E}" type="pres">
      <dgm:prSet presAssocID="{4190D320-DB62-4155-A55A-3FF671C29DC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b-NO"/>
        </a:p>
      </dgm:t>
    </dgm:pt>
    <dgm:pt modelId="{93664B4B-A0D4-4C23-988E-C50BE87D7295}" type="pres">
      <dgm:prSet presAssocID="{86714FA9-1A12-4310-A244-6548929BCE30}" presName="hierRoot1" presStyleCnt="0">
        <dgm:presLayoutVars>
          <dgm:hierBranch val="init"/>
        </dgm:presLayoutVars>
      </dgm:prSet>
      <dgm:spPr/>
    </dgm:pt>
    <dgm:pt modelId="{E4DE7D73-DE7F-4D20-A33F-D83884E97C5F}" type="pres">
      <dgm:prSet presAssocID="{86714FA9-1A12-4310-A244-6548929BCE30}" presName="rootComposite1" presStyleCnt="0"/>
      <dgm:spPr/>
    </dgm:pt>
    <dgm:pt modelId="{9C085355-5093-4BEB-855B-CD53815C7DE0}" type="pres">
      <dgm:prSet presAssocID="{86714FA9-1A12-4310-A244-6548929BCE30}" presName="rootText1" presStyleLbl="node0" presStyleIdx="0" presStyleCnt="1" custScaleY="66815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81F5E80B-9EDF-4619-AB1F-E7C8CB76F8DB}" type="pres">
      <dgm:prSet presAssocID="{86714FA9-1A12-4310-A244-6548929BCE30}" presName="rootConnector1" presStyleLbl="node1" presStyleIdx="0" presStyleCnt="0"/>
      <dgm:spPr/>
      <dgm:t>
        <a:bodyPr/>
        <a:lstStyle/>
        <a:p>
          <a:endParaRPr lang="nb-NO"/>
        </a:p>
      </dgm:t>
    </dgm:pt>
    <dgm:pt modelId="{31530038-0F4F-4E80-9E29-6F8F0C6CB7A3}" type="pres">
      <dgm:prSet presAssocID="{86714FA9-1A12-4310-A244-6548929BCE30}" presName="hierChild2" presStyleCnt="0"/>
      <dgm:spPr/>
    </dgm:pt>
    <dgm:pt modelId="{A793AF8D-F500-4903-8676-03DBC673AB79}" type="pres">
      <dgm:prSet presAssocID="{55156AB7-0014-4088-B718-ACA89587F97C}" presName="Name37" presStyleLbl="parChTrans1D2" presStyleIdx="0" presStyleCnt="6"/>
      <dgm:spPr/>
      <dgm:t>
        <a:bodyPr/>
        <a:lstStyle/>
        <a:p>
          <a:endParaRPr lang="nb-NO"/>
        </a:p>
      </dgm:t>
    </dgm:pt>
    <dgm:pt modelId="{CBC5AC8A-1859-401F-B5A8-78D9CD74E3D9}" type="pres">
      <dgm:prSet presAssocID="{3D8F0EBD-D427-4330-B5B4-BD57800BD79C}" presName="hierRoot2" presStyleCnt="0">
        <dgm:presLayoutVars>
          <dgm:hierBranch val="init"/>
        </dgm:presLayoutVars>
      </dgm:prSet>
      <dgm:spPr/>
    </dgm:pt>
    <dgm:pt modelId="{95D7F570-727F-45A9-B46F-7F42978F788C}" type="pres">
      <dgm:prSet presAssocID="{3D8F0EBD-D427-4330-B5B4-BD57800BD79C}" presName="rootComposite" presStyleCnt="0"/>
      <dgm:spPr/>
    </dgm:pt>
    <dgm:pt modelId="{AEAFB02A-7A81-47DE-A86F-E387DFA67E2A}" type="pres">
      <dgm:prSet presAssocID="{3D8F0EBD-D427-4330-B5B4-BD57800BD79C}" presName="rootText" presStyleLbl="node2" presStyleIdx="0" presStyleCnt="5" custScaleY="73339" custLinFactNeighborX="-503" custLinFactNeighborY="-45172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79403EE1-1D9A-448E-BA99-7AE9A304A54E}" type="pres">
      <dgm:prSet presAssocID="{3D8F0EBD-D427-4330-B5B4-BD57800BD79C}" presName="rootConnector" presStyleLbl="node2" presStyleIdx="0" presStyleCnt="5"/>
      <dgm:spPr/>
      <dgm:t>
        <a:bodyPr/>
        <a:lstStyle/>
        <a:p>
          <a:endParaRPr lang="nb-NO"/>
        </a:p>
      </dgm:t>
    </dgm:pt>
    <dgm:pt modelId="{E0128939-0CA2-449D-B221-1EB80F9A44FD}" type="pres">
      <dgm:prSet presAssocID="{3D8F0EBD-D427-4330-B5B4-BD57800BD79C}" presName="hierChild4" presStyleCnt="0"/>
      <dgm:spPr/>
    </dgm:pt>
    <dgm:pt modelId="{BD3F62F7-A5EC-4F7B-A03B-695FDBAD8481}" type="pres">
      <dgm:prSet presAssocID="{3D8F0EBD-D427-4330-B5B4-BD57800BD79C}" presName="hierChild5" presStyleCnt="0"/>
      <dgm:spPr/>
    </dgm:pt>
    <dgm:pt modelId="{AC55C1CE-06FF-469A-94E1-09F53C7CA020}" type="pres">
      <dgm:prSet presAssocID="{67A8FBE9-4465-4C79-9CC5-5BC00DF1EA4F}" presName="Name111" presStyleLbl="parChTrans1D3" presStyleIdx="0" presStyleCnt="4"/>
      <dgm:spPr/>
      <dgm:t>
        <a:bodyPr/>
        <a:lstStyle/>
        <a:p>
          <a:endParaRPr lang="nb-NO"/>
        </a:p>
      </dgm:t>
    </dgm:pt>
    <dgm:pt modelId="{37C24D50-415F-46AD-80C8-7A0B67B04FA5}" type="pres">
      <dgm:prSet presAssocID="{494B9491-0DD4-44B2-BD9D-49993E0B6B2E}" presName="hierRoot3" presStyleCnt="0">
        <dgm:presLayoutVars>
          <dgm:hierBranch val="init"/>
        </dgm:presLayoutVars>
      </dgm:prSet>
      <dgm:spPr/>
    </dgm:pt>
    <dgm:pt modelId="{5D3B5A89-7953-4F18-A77F-23F894EB81E0}" type="pres">
      <dgm:prSet presAssocID="{494B9491-0DD4-44B2-BD9D-49993E0B6B2E}" presName="rootComposite3" presStyleCnt="0"/>
      <dgm:spPr/>
    </dgm:pt>
    <dgm:pt modelId="{C4696BFD-1946-42F3-B04A-A308482EBCF8}" type="pres">
      <dgm:prSet presAssocID="{494B9491-0DD4-44B2-BD9D-49993E0B6B2E}" presName="rootText3" presStyleLbl="asst2" presStyleIdx="0" presStyleCnt="4" custScaleX="52299" custScaleY="45206" custLinFactNeighborX="-1492" custLinFactNeighborY="-9085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CEE32EDA-1EC8-4C68-9C42-7164976EDE2A}" type="pres">
      <dgm:prSet presAssocID="{494B9491-0DD4-44B2-BD9D-49993E0B6B2E}" presName="rootConnector3" presStyleLbl="asst2" presStyleIdx="0" presStyleCnt="4"/>
      <dgm:spPr/>
      <dgm:t>
        <a:bodyPr/>
        <a:lstStyle/>
        <a:p>
          <a:endParaRPr lang="nb-NO"/>
        </a:p>
      </dgm:t>
    </dgm:pt>
    <dgm:pt modelId="{23E5AEEC-B618-4852-9274-61A5BA4FA010}" type="pres">
      <dgm:prSet presAssocID="{494B9491-0DD4-44B2-BD9D-49993E0B6B2E}" presName="hierChild6" presStyleCnt="0"/>
      <dgm:spPr/>
    </dgm:pt>
    <dgm:pt modelId="{491B936B-D1B8-48AE-89F6-529F1FAF0352}" type="pres">
      <dgm:prSet presAssocID="{494B9491-0DD4-44B2-BD9D-49993E0B6B2E}" presName="hierChild7" presStyleCnt="0"/>
      <dgm:spPr/>
    </dgm:pt>
    <dgm:pt modelId="{5E57DDEF-E9ED-4D9E-BC00-D91E2161F5D1}" type="pres">
      <dgm:prSet presAssocID="{0A8F7411-899D-4220-9656-13DA8D0A5D74}" presName="Name37" presStyleLbl="parChTrans1D2" presStyleIdx="1" presStyleCnt="6"/>
      <dgm:spPr/>
      <dgm:t>
        <a:bodyPr/>
        <a:lstStyle/>
        <a:p>
          <a:endParaRPr lang="nb-NO"/>
        </a:p>
      </dgm:t>
    </dgm:pt>
    <dgm:pt modelId="{09141579-61DC-41FB-9BDF-0E9EFB27BB6F}" type="pres">
      <dgm:prSet presAssocID="{D95A8502-FA29-494A-BBBA-E35B4690C0EC}" presName="hierRoot2" presStyleCnt="0">
        <dgm:presLayoutVars>
          <dgm:hierBranch val="init"/>
        </dgm:presLayoutVars>
      </dgm:prSet>
      <dgm:spPr/>
    </dgm:pt>
    <dgm:pt modelId="{CC9AA48E-C6E0-4BF1-8D55-C08298E87A2A}" type="pres">
      <dgm:prSet presAssocID="{D95A8502-FA29-494A-BBBA-E35B4690C0EC}" presName="rootComposite" presStyleCnt="0"/>
      <dgm:spPr/>
    </dgm:pt>
    <dgm:pt modelId="{325DC768-88AA-4D8C-AF31-22B95A4E8F78}" type="pres">
      <dgm:prSet presAssocID="{D95A8502-FA29-494A-BBBA-E35B4690C0EC}" presName="rootText" presStyleLbl="node2" presStyleIdx="1" presStyleCnt="5" custScaleY="73339" custLinFactNeighborX="-503" custLinFactNeighborY="-45172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F93433EF-98B8-4E91-961E-9B0470E9340E}" type="pres">
      <dgm:prSet presAssocID="{D95A8502-FA29-494A-BBBA-E35B4690C0EC}" presName="rootConnector" presStyleLbl="node2" presStyleIdx="1" presStyleCnt="5"/>
      <dgm:spPr/>
      <dgm:t>
        <a:bodyPr/>
        <a:lstStyle/>
        <a:p>
          <a:endParaRPr lang="nb-NO"/>
        </a:p>
      </dgm:t>
    </dgm:pt>
    <dgm:pt modelId="{B5C82378-5234-488D-9F60-009447434231}" type="pres">
      <dgm:prSet presAssocID="{D95A8502-FA29-494A-BBBA-E35B4690C0EC}" presName="hierChild4" presStyleCnt="0"/>
      <dgm:spPr/>
    </dgm:pt>
    <dgm:pt modelId="{8E03AC42-F50D-4884-A52D-9D47CB0314E9}" type="pres">
      <dgm:prSet presAssocID="{D95A8502-FA29-494A-BBBA-E35B4690C0EC}" presName="hierChild5" presStyleCnt="0"/>
      <dgm:spPr/>
    </dgm:pt>
    <dgm:pt modelId="{CAF756C1-B377-490F-A02A-E93CC6269946}" type="pres">
      <dgm:prSet presAssocID="{3EA7D828-8EFC-4CAF-8C83-46F03A2CAC19}" presName="Name111" presStyleLbl="parChTrans1D3" presStyleIdx="1" presStyleCnt="4"/>
      <dgm:spPr/>
      <dgm:t>
        <a:bodyPr/>
        <a:lstStyle/>
        <a:p>
          <a:endParaRPr lang="nb-NO"/>
        </a:p>
      </dgm:t>
    </dgm:pt>
    <dgm:pt modelId="{45766CD5-F85D-46F7-B6D8-30EBAE830D1C}" type="pres">
      <dgm:prSet presAssocID="{27F35968-F34D-4EEB-A283-2A782F9471A6}" presName="hierRoot3" presStyleCnt="0">
        <dgm:presLayoutVars>
          <dgm:hierBranch val="init"/>
        </dgm:presLayoutVars>
      </dgm:prSet>
      <dgm:spPr/>
    </dgm:pt>
    <dgm:pt modelId="{C814F0E9-51EB-40DF-8266-2CCDEFDD9DFC}" type="pres">
      <dgm:prSet presAssocID="{27F35968-F34D-4EEB-A283-2A782F9471A6}" presName="rootComposite3" presStyleCnt="0"/>
      <dgm:spPr/>
    </dgm:pt>
    <dgm:pt modelId="{AA251845-BBF1-4DA8-AB63-1F61F8FE3EF3}" type="pres">
      <dgm:prSet presAssocID="{27F35968-F34D-4EEB-A283-2A782F9471A6}" presName="rootText3" presStyleLbl="asst2" presStyleIdx="1" presStyleCnt="4" custScaleX="52299" custScaleY="45206" custLinFactNeighborX="-1492" custLinFactNeighborY="-9085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59B90ABB-75E0-4AF3-BE95-7343AE999FF8}" type="pres">
      <dgm:prSet presAssocID="{27F35968-F34D-4EEB-A283-2A782F9471A6}" presName="rootConnector3" presStyleLbl="asst2" presStyleIdx="1" presStyleCnt="4"/>
      <dgm:spPr/>
      <dgm:t>
        <a:bodyPr/>
        <a:lstStyle/>
        <a:p>
          <a:endParaRPr lang="nb-NO"/>
        </a:p>
      </dgm:t>
    </dgm:pt>
    <dgm:pt modelId="{216BC2CB-72B1-45B9-ACF0-80044D8556E0}" type="pres">
      <dgm:prSet presAssocID="{27F35968-F34D-4EEB-A283-2A782F9471A6}" presName="hierChild6" presStyleCnt="0"/>
      <dgm:spPr/>
    </dgm:pt>
    <dgm:pt modelId="{6760C3D1-64FC-4A66-B12A-0F23CB6CBC90}" type="pres">
      <dgm:prSet presAssocID="{27F35968-F34D-4EEB-A283-2A782F9471A6}" presName="hierChild7" presStyleCnt="0"/>
      <dgm:spPr/>
    </dgm:pt>
    <dgm:pt modelId="{621129CB-A1A0-4779-9FB4-BB451F9DEE32}" type="pres">
      <dgm:prSet presAssocID="{7A4DA8C4-2E63-445B-ACFC-FE08937306D8}" presName="Name37" presStyleLbl="parChTrans1D2" presStyleIdx="2" presStyleCnt="6"/>
      <dgm:spPr/>
      <dgm:t>
        <a:bodyPr/>
        <a:lstStyle/>
        <a:p>
          <a:endParaRPr lang="nb-NO"/>
        </a:p>
      </dgm:t>
    </dgm:pt>
    <dgm:pt modelId="{80213E84-54EE-4DC1-B900-A05E0B1CB665}" type="pres">
      <dgm:prSet presAssocID="{3BE210CC-D780-4E24-9B1D-FC1AADD20EFB}" presName="hierRoot2" presStyleCnt="0">
        <dgm:presLayoutVars>
          <dgm:hierBranch val="init"/>
        </dgm:presLayoutVars>
      </dgm:prSet>
      <dgm:spPr/>
    </dgm:pt>
    <dgm:pt modelId="{A110D4E3-531C-437E-9357-A07206CB054F}" type="pres">
      <dgm:prSet presAssocID="{3BE210CC-D780-4E24-9B1D-FC1AADD20EFB}" presName="rootComposite" presStyleCnt="0"/>
      <dgm:spPr/>
    </dgm:pt>
    <dgm:pt modelId="{FE8A329D-3A62-42E8-87B4-1B1DA29A3B7E}" type="pres">
      <dgm:prSet presAssocID="{3BE210CC-D780-4E24-9B1D-FC1AADD20EFB}" presName="rootText" presStyleLbl="node2" presStyleIdx="2" presStyleCnt="5" custScaleY="73339" custLinFactNeighborX="-503" custLinFactNeighborY="-45172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FF95DA75-7A8D-4EB0-84F8-40ECD666FC93}" type="pres">
      <dgm:prSet presAssocID="{3BE210CC-D780-4E24-9B1D-FC1AADD20EFB}" presName="rootConnector" presStyleLbl="node2" presStyleIdx="2" presStyleCnt="5"/>
      <dgm:spPr/>
      <dgm:t>
        <a:bodyPr/>
        <a:lstStyle/>
        <a:p>
          <a:endParaRPr lang="nb-NO"/>
        </a:p>
      </dgm:t>
    </dgm:pt>
    <dgm:pt modelId="{FB868F3F-803A-49B8-A788-0D599369C8AF}" type="pres">
      <dgm:prSet presAssocID="{3BE210CC-D780-4E24-9B1D-FC1AADD20EFB}" presName="hierChild4" presStyleCnt="0"/>
      <dgm:spPr/>
    </dgm:pt>
    <dgm:pt modelId="{46167029-C1D9-48CB-B40F-F41E939AC9CB}" type="pres">
      <dgm:prSet presAssocID="{3BE210CC-D780-4E24-9B1D-FC1AADD20EFB}" presName="hierChild5" presStyleCnt="0"/>
      <dgm:spPr/>
    </dgm:pt>
    <dgm:pt modelId="{944728E8-2A40-482A-9A69-CC2E03EDB26B}" type="pres">
      <dgm:prSet presAssocID="{49812B40-2254-4542-A38A-E72DFB26A951}" presName="Name111" presStyleLbl="parChTrans1D3" presStyleIdx="2" presStyleCnt="4"/>
      <dgm:spPr/>
      <dgm:t>
        <a:bodyPr/>
        <a:lstStyle/>
        <a:p>
          <a:endParaRPr lang="nb-NO"/>
        </a:p>
      </dgm:t>
    </dgm:pt>
    <dgm:pt modelId="{4B999F28-42BA-4FA6-AD71-2ABDB8DE541F}" type="pres">
      <dgm:prSet presAssocID="{76EA8BF0-D57A-4C76-95F0-1F90CFC0D44E}" presName="hierRoot3" presStyleCnt="0">
        <dgm:presLayoutVars>
          <dgm:hierBranch val="init"/>
        </dgm:presLayoutVars>
      </dgm:prSet>
      <dgm:spPr/>
    </dgm:pt>
    <dgm:pt modelId="{2F167B80-C7D3-4311-AD07-EC32B04F38C2}" type="pres">
      <dgm:prSet presAssocID="{76EA8BF0-D57A-4C76-95F0-1F90CFC0D44E}" presName="rootComposite3" presStyleCnt="0"/>
      <dgm:spPr/>
    </dgm:pt>
    <dgm:pt modelId="{1F81CCFF-CDFE-4B22-B4A8-6F4BB701454C}" type="pres">
      <dgm:prSet presAssocID="{76EA8BF0-D57A-4C76-95F0-1F90CFC0D44E}" presName="rootText3" presStyleLbl="asst2" presStyleIdx="2" presStyleCnt="4" custScaleX="72015" custScaleY="45206" custLinFactNeighborX="-1492" custLinFactNeighborY="-9085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57727602-1B07-446E-B388-52A82F71B541}" type="pres">
      <dgm:prSet presAssocID="{76EA8BF0-D57A-4C76-95F0-1F90CFC0D44E}" presName="rootConnector3" presStyleLbl="asst2" presStyleIdx="2" presStyleCnt="4"/>
      <dgm:spPr/>
      <dgm:t>
        <a:bodyPr/>
        <a:lstStyle/>
        <a:p>
          <a:endParaRPr lang="nb-NO"/>
        </a:p>
      </dgm:t>
    </dgm:pt>
    <dgm:pt modelId="{4801ED64-6D16-48D4-BE94-FAE76EE226F5}" type="pres">
      <dgm:prSet presAssocID="{76EA8BF0-D57A-4C76-95F0-1F90CFC0D44E}" presName="hierChild6" presStyleCnt="0"/>
      <dgm:spPr/>
    </dgm:pt>
    <dgm:pt modelId="{DD9D103D-25AC-4177-ABDF-D2C8A48A74DF}" type="pres">
      <dgm:prSet presAssocID="{76EA8BF0-D57A-4C76-95F0-1F90CFC0D44E}" presName="hierChild7" presStyleCnt="0"/>
      <dgm:spPr/>
    </dgm:pt>
    <dgm:pt modelId="{8F910271-143E-48C5-A0C5-A5FAAB9D85CC}" type="pres">
      <dgm:prSet presAssocID="{C7EF44A0-DEEB-4FE1-AF68-CA9A3FE5C19A}" presName="Name37" presStyleLbl="parChTrans1D2" presStyleIdx="3" presStyleCnt="6"/>
      <dgm:spPr/>
      <dgm:t>
        <a:bodyPr/>
        <a:lstStyle/>
        <a:p>
          <a:endParaRPr lang="nb-NO"/>
        </a:p>
      </dgm:t>
    </dgm:pt>
    <dgm:pt modelId="{13D0F28B-0888-4864-8830-BCAB18332716}" type="pres">
      <dgm:prSet presAssocID="{F11DB4A2-415B-4C8A-BFDD-15C879BED707}" presName="hierRoot2" presStyleCnt="0">
        <dgm:presLayoutVars>
          <dgm:hierBranch val="init"/>
        </dgm:presLayoutVars>
      </dgm:prSet>
      <dgm:spPr/>
    </dgm:pt>
    <dgm:pt modelId="{405712F7-C020-4B65-8F5B-FC8590EE6D81}" type="pres">
      <dgm:prSet presAssocID="{F11DB4A2-415B-4C8A-BFDD-15C879BED707}" presName="rootComposite" presStyleCnt="0"/>
      <dgm:spPr/>
    </dgm:pt>
    <dgm:pt modelId="{33AD330F-2337-4C1E-B2DF-CB906ECCAB4F}" type="pres">
      <dgm:prSet presAssocID="{F11DB4A2-415B-4C8A-BFDD-15C879BED707}" presName="rootText" presStyleLbl="node2" presStyleIdx="3" presStyleCnt="5" custScaleY="73339" custLinFactNeighborX="-503" custLinFactNeighborY="-45172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B0151F21-DFE8-417E-AD64-4B2375406E29}" type="pres">
      <dgm:prSet presAssocID="{F11DB4A2-415B-4C8A-BFDD-15C879BED707}" presName="rootConnector" presStyleLbl="node2" presStyleIdx="3" presStyleCnt="5"/>
      <dgm:spPr/>
      <dgm:t>
        <a:bodyPr/>
        <a:lstStyle/>
        <a:p>
          <a:endParaRPr lang="nb-NO"/>
        </a:p>
      </dgm:t>
    </dgm:pt>
    <dgm:pt modelId="{A9947B62-4560-49DF-B70D-AFDB3A29BDB1}" type="pres">
      <dgm:prSet presAssocID="{F11DB4A2-415B-4C8A-BFDD-15C879BED707}" presName="hierChild4" presStyleCnt="0"/>
      <dgm:spPr/>
    </dgm:pt>
    <dgm:pt modelId="{B8725654-E8FB-4A1C-AA9D-A7A5A00190FC}" type="pres">
      <dgm:prSet presAssocID="{F11DB4A2-415B-4C8A-BFDD-15C879BED707}" presName="hierChild5" presStyleCnt="0"/>
      <dgm:spPr/>
    </dgm:pt>
    <dgm:pt modelId="{6C6D5410-CA56-4D90-9DDD-F2D11B07AEAE}" type="pres">
      <dgm:prSet presAssocID="{99E7F742-7718-4413-88B8-9070A5B0692F}" presName="Name111" presStyleLbl="parChTrans1D3" presStyleIdx="3" presStyleCnt="4"/>
      <dgm:spPr/>
      <dgm:t>
        <a:bodyPr/>
        <a:lstStyle/>
        <a:p>
          <a:endParaRPr lang="nb-NO"/>
        </a:p>
      </dgm:t>
    </dgm:pt>
    <dgm:pt modelId="{82E72012-61FD-4941-A910-8F74AA7947CA}" type="pres">
      <dgm:prSet presAssocID="{6AA76CFB-B44B-43D9-A2B7-8A41DB2BE4EF}" presName="hierRoot3" presStyleCnt="0">
        <dgm:presLayoutVars>
          <dgm:hierBranch val="init"/>
        </dgm:presLayoutVars>
      </dgm:prSet>
      <dgm:spPr/>
    </dgm:pt>
    <dgm:pt modelId="{8389DF4D-0F4C-4DD7-BB67-89E35399D29A}" type="pres">
      <dgm:prSet presAssocID="{6AA76CFB-B44B-43D9-A2B7-8A41DB2BE4EF}" presName="rootComposite3" presStyleCnt="0"/>
      <dgm:spPr/>
    </dgm:pt>
    <dgm:pt modelId="{CB21E036-D21B-4E31-A984-2BA70C88AF49}" type="pres">
      <dgm:prSet presAssocID="{6AA76CFB-B44B-43D9-A2B7-8A41DB2BE4EF}" presName="rootText3" presStyleLbl="asst2" presStyleIdx="3" presStyleCnt="4" custScaleX="52299" custScaleY="45206" custLinFactNeighborX="-1492" custLinFactNeighborY="-9085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B669CCFB-6783-4B3A-9619-49040C13FA90}" type="pres">
      <dgm:prSet presAssocID="{6AA76CFB-B44B-43D9-A2B7-8A41DB2BE4EF}" presName="rootConnector3" presStyleLbl="asst2" presStyleIdx="3" presStyleCnt="4"/>
      <dgm:spPr/>
      <dgm:t>
        <a:bodyPr/>
        <a:lstStyle/>
        <a:p>
          <a:endParaRPr lang="nb-NO"/>
        </a:p>
      </dgm:t>
    </dgm:pt>
    <dgm:pt modelId="{D4F6B053-0063-48A9-96C9-BDB485963B56}" type="pres">
      <dgm:prSet presAssocID="{6AA76CFB-B44B-43D9-A2B7-8A41DB2BE4EF}" presName="hierChild6" presStyleCnt="0"/>
      <dgm:spPr/>
    </dgm:pt>
    <dgm:pt modelId="{2EF29963-AC6F-4550-B26C-A3AF43EB5B18}" type="pres">
      <dgm:prSet presAssocID="{6AA76CFB-B44B-43D9-A2B7-8A41DB2BE4EF}" presName="hierChild7" presStyleCnt="0"/>
      <dgm:spPr/>
    </dgm:pt>
    <dgm:pt modelId="{FC81B7AA-87F7-4410-ABC4-1AF90ACDA7D3}" type="pres">
      <dgm:prSet presAssocID="{E574C1A8-A866-48C9-A0B0-67749CF93C98}" presName="Name37" presStyleLbl="parChTrans1D2" presStyleIdx="4" presStyleCnt="6"/>
      <dgm:spPr/>
      <dgm:t>
        <a:bodyPr/>
        <a:lstStyle/>
        <a:p>
          <a:endParaRPr lang="nb-NO"/>
        </a:p>
      </dgm:t>
    </dgm:pt>
    <dgm:pt modelId="{0D8FD6CC-DB2A-45A3-B71E-A1612FA93B37}" type="pres">
      <dgm:prSet presAssocID="{9528D3AB-0320-4210-BE41-0E8C35D14896}" presName="hierRoot2" presStyleCnt="0">
        <dgm:presLayoutVars>
          <dgm:hierBranch val="init"/>
        </dgm:presLayoutVars>
      </dgm:prSet>
      <dgm:spPr/>
    </dgm:pt>
    <dgm:pt modelId="{FA868B0E-A139-43F3-BD5F-8FDD4990F001}" type="pres">
      <dgm:prSet presAssocID="{9528D3AB-0320-4210-BE41-0E8C35D14896}" presName="rootComposite" presStyleCnt="0"/>
      <dgm:spPr/>
    </dgm:pt>
    <dgm:pt modelId="{339DC7D9-C114-4D0F-BF61-B64AD0738689}" type="pres">
      <dgm:prSet presAssocID="{9528D3AB-0320-4210-BE41-0E8C35D14896}" presName="rootText" presStyleLbl="node2" presStyleIdx="4" presStyleCnt="5" custScaleY="73339" custLinFactNeighborX="-503" custLinFactNeighborY="-45172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D4EF05D8-D667-4DB5-93CD-7ACDA01349DE}" type="pres">
      <dgm:prSet presAssocID="{9528D3AB-0320-4210-BE41-0E8C35D14896}" presName="rootConnector" presStyleLbl="node2" presStyleIdx="4" presStyleCnt="5"/>
      <dgm:spPr/>
      <dgm:t>
        <a:bodyPr/>
        <a:lstStyle/>
        <a:p>
          <a:endParaRPr lang="nb-NO"/>
        </a:p>
      </dgm:t>
    </dgm:pt>
    <dgm:pt modelId="{59226A53-A6E8-49FC-A48A-B8D34DC815FE}" type="pres">
      <dgm:prSet presAssocID="{9528D3AB-0320-4210-BE41-0E8C35D14896}" presName="hierChild4" presStyleCnt="0"/>
      <dgm:spPr/>
    </dgm:pt>
    <dgm:pt modelId="{5D752BD6-3519-439F-9201-E33B0B04B338}" type="pres">
      <dgm:prSet presAssocID="{9528D3AB-0320-4210-BE41-0E8C35D14896}" presName="hierChild5" presStyleCnt="0"/>
      <dgm:spPr/>
    </dgm:pt>
    <dgm:pt modelId="{6849FADE-06A7-48C2-BAEA-C324ED056BA4}" type="pres">
      <dgm:prSet presAssocID="{86714FA9-1A12-4310-A244-6548929BCE30}" presName="hierChild3" presStyleCnt="0"/>
      <dgm:spPr/>
    </dgm:pt>
    <dgm:pt modelId="{65368000-2139-46F8-B2F8-F8133A021394}" type="pres">
      <dgm:prSet presAssocID="{B5FFE2BD-894D-4EFF-9717-615775E5C2C0}" presName="Name111" presStyleLbl="parChTrans1D2" presStyleIdx="5" presStyleCnt="6"/>
      <dgm:spPr/>
      <dgm:t>
        <a:bodyPr/>
        <a:lstStyle/>
        <a:p>
          <a:endParaRPr lang="nb-NO"/>
        </a:p>
      </dgm:t>
    </dgm:pt>
    <dgm:pt modelId="{CCA80711-758F-40A0-AEB3-AA0ABCD2DC34}" type="pres">
      <dgm:prSet presAssocID="{D6466661-8F6B-46DA-A760-E4BF0A48F7EA}" presName="hierRoot3" presStyleCnt="0">
        <dgm:presLayoutVars>
          <dgm:hierBranch val="init"/>
        </dgm:presLayoutVars>
      </dgm:prSet>
      <dgm:spPr/>
    </dgm:pt>
    <dgm:pt modelId="{5DC6CAAC-1B51-4705-86FB-65A62EE99DF4}" type="pres">
      <dgm:prSet presAssocID="{D6466661-8F6B-46DA-A760-E4BF0A48F7EA}" presName="rootComposite3" presStyleCnt="0"/>
      <dgm:spPr/>
    </dgm:pt>
    <dgm:pt modelId="{5044C6C1-AC68-4E7B-A2E5-3D13AB43A4F1}" type="pres">
      <dgm:prSet presAssocID="{D6466661-8F6B-46DA-A760-E4BF0A48F7EA}" presName="rootText3" presStyleLbl="asst1" presStyleIdx="0" presStyleCnt="1" custScaleY="73291" custLinFactNeighborX="1506" custLinFactNeighborY="-36137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BF250DC6-02D8-43F4-B706-DEC9530A2A95}" type="pres">
      <dgm:prSet presAssocID="{D6466661-8F6B-46DA-A760-E4BF0A48F7EA}" presName="rootConnector3" presStyleLbl="asst1" presStyleIdx="0" presStyleCnt="1"/>
      <dgm:spPr/>
      <dgm:t>
        <a:bodyPr/>
        <a:lstStyle/>
        <a:p>
          <a:endParaRPr lang="nb-NO"/>
        </a:p>
      </dgm:t>
    </dgm:pt>
    <dgm:pt modelId="{EF7272A4-AC4C-4DC4-9F4D-CC7EBE81F34C}" type="pres">
      <dgm:prSet presAssocID="{D6466661-8F6B-46DA-A760-E4BF0A48F7EA}" presName="hierChild6" presStyleCnt="0"/>
      <dgm:spPr/>
    </dgm:pt>
    <dgm:pt modelId="{282AC10B-78F5-4718-9B9A-C24A69C693CF}" type="pres">
      <dgm:prSet presAssocID="{D6466661-8F6B-46DA-A760-E4BF0A48F7EA}" presName="hierChild7" presStyleCnt="0"/>
      <dgm:spPr/>
    </dgm:pt>
  </dgm:ptLst>
  <dgm:cxnLst>
    <dgm:cxn modelId="{7416D52E-06E0-474E-9B51-26C2D5DC2746}" srcId="{3BE210CC-D780-4E24-9B1D-FC1AADD20EFB}" destId="{76EA8BF0-D57A-4C76-95F0-1F90CFC0D44E}" srcOrd="0" destOrd="0" parTransId="{49812B40-2254-4542-A38A-E72DFB26A951}" sibTransId="{315EBF76-5D56-469A-8ED4-DAF4AB7A2391}"/>
    <dgm:cxn modelId="{DD84729F-6B98-439D-88DE-FC03A90E5315}" srcId="{D95A8502-FA29-494A-BBBA-E35B4690C0EC}" destId="{27F35968-F34D-4EEB-A283-2A782F9471A6}" srcOrd="0" destOrd="0" parTransId="{3EA7D828-8EFC-4CAF-8C83-46F03A2CAC19}" sibTransId="{DB5738CC-8165-4ADC-88CB-48747E6F8B0A}"/>
    <dgm:cxn modelId="{0CE4EA0D-881A-4125-9C2C-F21714188A5D}" type="presOf" srcId="{F11DB4A2-415B-4C8A-BFDD-15C879BED707}" destId="{33AD330F-2337-4C1E-B2DF-CB906ECCAB4F}" srcOrd="0" destOrd="0" presId="urn:microsoft.com/office/officeart/2005/8/layout/orgChart1"/>
    <dgm:cxn modelId="{11A73E47-83B8-408D-8663-C37AB33A14AF}" type="presOf" srcId="{0A8F7411-899D-4220-9656-13DA8D0A5D74}" destId="{5E57DDEF-E9ED-4D9E-BC00-D91E2161F5D1}" srcOrd="0" destOrd="0" presId="urn:microsoft.com/office/officeart/2005/8/layout/orgChart1"/>
    <dgm:cxn modelId="{8CA2BF42-8379-4539-8F97-5AF68D94898A}" type="presOf" srcId="{494B9491-0DD4-44B2-BD9D-49993E0B6B2E}" destId="{CEE32EDA-1EC8-4C68-9C42-7164976EDE2A}" srcOrd="1" destOrd="0" presId="urn:microsoft.com/office/officeart/2005/8/layout/orgChart1"/>
    <dgm:cxn modelId="{F452F516-A54E-444A-8827-5AEE8EC61475}" type="presOf" srcId="{3BE210CC-D780-4E24-9B1D-FC1AADD20EFB}" destId="{FF95DA75-7A8D-4EB0-84F8-40ECD666FC93}" srcOrd="1" destOrd="0" presId="urn:microsoft.com/office/officeart/2005/8/layout/orgChart1"/>
    <dgm:cxn modelId="{67628411-091E-485E-8E71-E04A1DE612EF}" type="presOf" srcId="{D95A8502-FA29-494A-BBBA-E35B4690C0EC}" destId="{325DC768-88AA-4D8C-AF31-22B95A4E8F78}" srcOrd="0" destOrd="0" presId="urn:microsoft.com/office/officeart/2005/8/layout/orgChart1"/>
    <dgm:cxn modelId="{02B961A6-45E5-4B7B-801F-DC5CF9D3B022}" srcId="{F11DB4A2-415B-4C8A-BFDD-15C879BED707}" destId="{6AA76CFB-B44B-43D9-A2B7-8A41DB2BE4EF}" srcOrd="0" destOrd="0" parTransId="{99E7F742-7718-4413-88B8-9070A5B0692F}" sibTransId="{192B4A3F-3748-405F-9997-C2F9D1549421}"/>
    <dgm:cxn modelId="{D7856384-4398-4A1D-A38B-A95D4D07F4A7}" type="presOf" srcId="{E574C1A8-A866-48C9-A0B0-67749CF93C98}" destId="{FC81B7AA-87F7-4410-ABC4-1AF90ACDA7D3}" srcOrd="0" destOrd="0" presId="urn:microsoft.com/office/officeart/2005/8/layout/orgChart1"/>
    <dgm:cxn modelId="{5F7B45CD-28B4-453F-B167-4C0F44524832}" type="presOf" srcId="{3D8F0EBD-D427-4330-B5B4-BD57800BD79C}" destId="{79403EE1-1D9A-448E-BA99-7AE9A304A54E}" srcOrd="1" destOrd="0" presId="urn:microsoft.com/office/officeart/2005/8/layout/orgChart1"/>
    <dgm:cxn modelId="{7B86F407-D0CA-4AF1-9B97-ACB7F6CE70D6}" type="presOf" srcId="{9528D3AB-0320-4210-BE41-0E8C35D14896}" destId="{D4EF05D8-D667-4DB5-93CD-7ACDA01349DE}" srcOrd="1" destOrd="0" presId="urn:microsoft.com/office/officeart/2005/8/layout/orgChart1"/>
    <dgm:cxn modelId="{4C4EAD19-C7B2-497B-96CE-172470BDF11E}" type="presOf" srcId="{4190D320-DB62-4155-A55A-3FF671C29DC2}" destId="{A2E4AF03-2CC8-4953-8C0D-C746B622771E}" srcOrd="0" destOrd="0" presId="urn:microsoft.com/office/officeart/2005/8/layout/orgChart1"/>
    <dgm:cxn modelId="{29381B52-3817-4E29-8F9B-E1CC35EA3E18}" srcId="{3D8F0EBD-D427-4330-B5B4-BD57800BD79C}" destId="{494B9491-0DD4-44B2-BD9D-49993E0B6B2E}" srcOrd="0" destOrd="0" parTransId="{67A8FBE9-4465-4C79-9CC5-5BC00DF1EA4F}" sibTransId="{B4F8108C-9398-412C-97E4-96A4C3721AEF}"/>
    <dgm:cxn modelId="{26E88497-1723-4BC6-BD71-18912ECDE2D8}" type="presOf" srcId="{76EA8BF0-D57A-4C76-95F0-1F90CFC0D44E}" destId="{57727602-1B07-446E-B388-52A82F71B541}" srcOrd="1" destOrd="0" presId="urn:microsoft.com/office/officeart/2005/8/layout/orgChart1"/>
    <dgm:cxn modelId="{FFA16306-06E2-4D2A-9197-B109ABBC8800}" type="presOf" srcId="{D6466661-8F6B-46DA-A760-E4BF0A48F7EA}" destId="{BF250DC6-02D8-43F4-B706-DEC9530A2A95}" srcOrd="1" destOrd="0" presId="urn:microsoft.com/office/officeart/2005/8/layout/orgChart1"/>
    <dgm:cxn modelId="{0ED212D2-D34E-4FB8-A5F5-FF16FA3B1995}" type="presOf" srcId="{3D8F0EBD-D427-4330-B5B4-BD57800BD79C}" destId="{AEAFB02A-7A81-47DE-A86F-E387DFA67E2A}" srcOrd="0" destOrd="0" presId="urn:microsoft.com/office/officeart/2005/8/layout/orgChart1"/>
    <dgm:cxn modelId="{D1121255-2508-4494-BFD6-6E1CFC5B25ED}" type="presOf" srcId="{27F35968-F34D-4EEB-A283-2A782F9471A6}" destId="{59B90ABB-75E0-4AF3-BE95-7343AE999FF8}" srcOrd="1" destOrd="0" presId="urn:microsoft.com/office/officeart/2005/8/layout/orgChart1"/>
    <dgm:cxn modelId="{87AF4ABF-6A89-4FD7-A2FF-D352A18AE362}" type="presOf" srcId="{D6466661-8F6B-46DA-A760-E4BF0A48F7EA}" destId="{5044C6C1-AC68-4E7B-A2E5-3D13AB43A4F1}" srcOrd="0" destOrd="0" presId="urn:microsoft.com/office/officeart/2005/8/layout/orgChart1"/>
    <dgm:cxn modelId="{61E9D707-6974-46FE-9C73-27F2637AAA55}" type="presOf" srcId="{76EA8BF0-D57A-4C76-95F0-1F90CFC0D44E}" destId="{1F81CCFF-CDFE-4B22-B4A8-6F4BB701454C}" srcOrd="0" destOrd="0" presId="urn:microsoft.com/office/officeart/2005/8/layout/orgChart1"/>
    <dgm:cxn modelId="{3329DF77-0D22-418C-9921-5F49169C7BDC}" type="presOf" srcId="{86714FA9-1A12-4310-A244-6548929BCE30}" destId="{81F5E80B-9EDF-4619-AB1F-E7C8CB76F8DB}" srcOrd="1" destOrd="0" presId="urn:microsoft.com/office/officeart/2005/8/layout/orgChart1"/>
    <dgm:cxn modelId="{FCBE7E15-676F-452C-B02A-649AF8A59792}" srcId="{86714FA9-1A12-4310-A244-6548929BCE30}" destId="{D95A8502-FA29-494A-BBBA-E35B4690C0EC}" srcOrd="2" destOrd="0" parTransId="{0A8F7411-899D-4220-9656-13DA8D0A5D74}" sibTransId="{CA63C91E-9F9E-4AA9-9955-3A1246E10A46}"/>
    <dgm:cxn modelId="{E747E923-E4E8-4239-AE9A-A14CAF018FA3}" type="presOf" srcId="{6AA76CFB-B44B-43D9-A2B7-8A41DB2BE4EF}" destId="{CB21E036-D21B-4E31-A984-2BA70C88AF49}" srcOrd="0" destOrd="0" presId="urn:microsoft.com/office/officeart/2005/8/layout/orgChart1"/>
    <dgm:cxn modelId="{CD05AED0-46B2-4AFB-A186-AADC7A8E8AE2}" type="presOf" srcId="{3BE210CC-D780-4E24-9B1D-FC1AADD20EFB}" destId="{FE8A329D-3A62-42E8-87B4-1B1DA29A3B7E}" srcOrd="0" destOrd="0" presId="urn:microsoft.com/office/officeart/2005/8/layout/orgChart1"/>
    <dgm:cxn modelId="{6E446F3F-375C-4D3A-88E1-EA7238B6FA42}" srcId="{86714FA9-1A12-4310-A244-6548929BCE30}" destId="{3D8F0EBD-D427-4330-B5B4-BD57800BD79C}" srcOrd="1" destOrd="0" parTransId="{55156AB7-0014-4088-B718-ACA89587F97C}" sibTransId="{418671E3-366F-4081-8992-C9D9E2420E1C}"/>
    <dgm:cxn modelId="{F0464885-0161-4A69-9702-52076D1D222A}" type="presOf" srcId="{B5FFE2BD-894D-4EFF-9717-615775E5C2C0}" destId="{65368000-2139-46F8-B2F8-F8133A021394}" srcOrd="0" destOrd="0" presId="urn:microsoft.com/office/officeart/2005/8/layout/orgChart1"/>
    <dgm:cxn modelId="{2A4C209F-4FE5-4B42-A42E-3EDC47DF6C12}" srcId="{86714FA9-1A12-4310-A244-6548929BCE30}" destId="{9528D3AB-0320-4210-BE41-0E8C35D14896}" srcOrd="5" destOrd="0" parTransId="{E574C1A8-A866-48C9-A0B0-67749CF93C98}" sibTransId="{86AA99F5-F632-4CC8-9808-0386EC424D8A}"/>
    <dgm:cxn modelId="{4EF79CE0-3FFF-4FEA-B3A9-C2F4A4488601}" srcId="{86714FA9-1A12-4310-A244-6548929BCE30}" destId="{3BE210CC-D780-4E24-9B1D-FC1AADD20EFB}" srcOrd="3" destOrd="0" parTransId="{7A4DA8C4-2E63-445B-ACFC-FE08937306D8}" sibTransId="{55B1F727-F5F3-4AEF-95D7-8AD86D5CFF1F}"/>
    <dgm:cxn modelId="{DA7637C1-4FED-4BDD-980F-74006FEDE612}" srcId="{86714FA9-1A12-4310-A244-6548929BCE30}" destId="{F11DB4A2-415B-4C8A-BFDD-15C879BED707}" srcOrd="4" destOrd="0" parTransId="{C7EF44A0-DEEB-4FE1-AF68-CA9A3FE5C19A}" sibTransId="{E3DEB6BA-9ADF-42DB-9F8C-02FEC0E4F4CB}"/>
    <dgm:cxn modelId="{63512BCE-9F10-48F4-8AF1-9B7019A90A83}" type="presOf" srcId="{27F35968-F34D-4EEB-A283-2A782F9471A6}" destId="{AA251845-BBF1-4DA8-AB63-1F61F8FE3EF3}" srcOrd="0" destOrd="0" presId="urn:microsoft.com/office/officeart/2005/8/layout/orgChart1"/>
    <dgm:cxn modelId="{77B0FE9D-F30F-440B-AEA3-09F8E1DBC770}" type="presOf" srcId="{6AA76CFB-B44B-43D9-A2B7-8A41DB2BE4EF}" destId="{B669CCFB-6783-4B3A-9619-49040C13FA90}" srcOrd="1" destOrd="0" presId="urn:microsoft.com/office/officeart/2005/8/layout/orgChart1"/>
    <dgm:cxn modelId="{43C05141-00E6-47C6-A869-1996ABA00D04}" type="presOf" srcId="{67A8FBE9-4465-4C79-9CC5-5BC00DF1EA4F}" destId="{AC55C1CE-06FF-469A-94E1-09F53C7CA020}" srcOrd="0" destOrd="0" presId="urn:microsoft.com/office/officeart/2005/8/layout/orgChart1"/>
    <dgm:cxn modelId="{76D017FC-BC8D-4FF7-931C-DCF91A7DEA6B}" type="presOf" srcId="{D95A8502-FA29-494A-BBBA-E35B4690C0EC}" destId="{F93433EF-98B8-4E91-961E-9B0470E9340E}" srcOrd="1" destOrd="0" presId="urn:microsoft.com/office/officeart/2005/8/layout/orgChart1"/>
    <dgm:cxn modelId="{CAA2A6F9-50E1-4455-87AB-FB608A61D0B4}" type="presOf" srcId="{C7EF44A0-DEEB-4FE1-AF68-CA9A3FE5C19A}" destId="{8F910271-143E-48C5-A0C5-A5FAAB9D85CC}" srcOrd="0" destOrd="0" presId="urn:microsoft.com/office/officeart/2005/8/layout/orgChart1"/>
    <dgm:cxn modelId="{F35EB33B-D7E6-4A11-ADBE-EEAA4132C5EF}" type="presOf" srcId="{3EA7D828-8EFC-4CAF-8C83-46F03A2CAC19}" destId="{CAF756C1-B377-490F-A02A-E93CC6269946}" srcOrd="0" destOrd="0" presId="urn:microsoft.com/office/officeart/2005/8/layout/orgChart1"/>
    <dgm:cxn modelId="{41164F49-3F91-4B56-BBE0-388476FA44DC}" srcId="{4190D320-DB62-4155-A55A-3FF671C29DC2}" destId="{86714FA9-1A12-4310-A244-6548929BCE30}" srcOrd="0" destOrd="0" parTransId="{BFACD883-BB7A-4B37-B4B3-B78D23272B33}" sibTransId="{F28FA9AE-18DD-4A7B-82DF-387E17C5C9D5}"/>
    <dgm:cxn modelId="{80E80496-25EE-488F-B8DA-086A49EB7234}" type="presOf" srcId="{F11DB4A2-415B-4C8A-BFDD-15C879BED707}" destId="{B0151F21-DFE8-417E-AD64-4B2375406E29}" srcOrd="1" destOrd="0" presId="urn:microsoft.com/office/officeart/2005/8/layout/orgChart1"/>
    <dgm:cxn modelId="{D2260876-9B03-4EE6-ABC2-A5BF43F26233}" type="presOf" srcId="{7A4DA8C4-2E63-445B-ACFC-FE08937306D8}" destId="{621129CB-A1A0-4779-9FB4-BB451F9DEE32}" srcOrd="0" destOrd="0" presId="urn:microsoft.com/office/officeart/2005/8/layout/orgChart1"/>
    <dgm:cxn modelId="{65C3C704-02B2-4FB7-AFA7-2FE5C074D862}" type="presOf" srcId="{86714FA9-1A12-4310-A244-6548929BCE30}" destId="{9C085355-5093-4BEB-855B-CD53815C7DE0}" srcOrd="0" destOrd="0" presId="urn:microsoft.com/office/officeart/2005/8/layout/orgChart1"/>
    <dgm:cxn modelId="{2FE9F2D9-35A0-4DC6-AFE9-238981043350}" srcId="{86714FA9-1A12-4310-A244-6548929BCE30}" destId="{D6466661-8F6B-46DA-A760-E4BF0A48F7EA}" srcOrd="0" destOrd="0" parTransId="{B5FFE2BD-894D-4EFF-9717-615775E5C2C0}" sibTransId="{B976B6C1-4DA6-4076-85FF-017D922E02F3}"/>
    <dgm:cxn modelId="{D8F91296-9F96-40D2-9A85-1B0B624CB34C}" type="presOf" srcId="{9528D3AB-0320-4210-BE41-0E8C35D14896}" destId="{339DC7D9-C114-4D0F-BF61-B64AD0738689}" srcOrd="0" destOrd="0" presId="urn:microsoft.com/office/officeart/2005/8/layout/orgChart1"/>
    <dgm:cxn modelId="{23121281-3507-4A0E-86AE-0C39D7A12C91}" type="presOf" srcId="{494B9491-0DD4-44B2-BD9D-49993E0B6B2E}" destId="{C4696BFD-1946-42F3-B04A-A308482EBCF8}" srcOrd="0" destOrd="0" presId="urn:microsoft.com/office/officeart/2005/8/layout/orgChart1"/>
    <dgm:cxn modelId="{5EB36082-4241-4121-93C7-2AFD87DE89F2}" type="presOf" srcId="{99E7F742-7718-4413-88B8-9070A5B0692F}" destId="{6C6D5410-CA56-4D90-9DDD-F2D11B07AEAE}" srcOrd="0" destOrd="0" presId="urn:microsoft.com/office/officeart/2005/8/layout/orgChart1"/>
    <dgm:cxn modelId="{15B4B258-677F-47B1-ADE9-A1BF106AFC11}" type="presOf" srcId="{49812B40-2254-4542-A38A-E72DFB26A951}" destId="{944728E8-2A40-482A-9A69-CC2E03EDB26B}" srcOrd="0" destOrd="0" presId="urn:microsoft.com/office/officeart/2005/8/layout/orgChart1"/>
    <dgm:cxn modelId="{64BD71DF-770C-4BC8-8674-11310693E1A7}" type="presOf" srcId="{55156AB7-0014-4088-B718-ACA89587F97C}" destId="{A793AF8D-F500-4903-8676-03DBC673AB79}" srcOrd="0" destOrd="0" presId="urn:microsoft.com/office/officeart/2005/8/layout/orgChart1"/>
    <dgm:cxn modelId="{AD5B43BD-2363-4C4B-ABC1-C822A5593260}" type="presParOf" srcId="{A2E4AF03-2CC8-4953-8C0D-C746B622771E}" destId="{93664B4B-A0D4-4C23-988E-C50BE87D7295}" srcOrd="0" destOrd="0" presId="urn:microsoft.com/office/officeart/2005/8/layout/orgChart1"/>
    <dgm:cxn modelId="{B78A2AA9-BF59-4E09-B87F-489FA4F03A31}" type="presParOf" srcId="{93664B4B-A0D4-4C23-988E-C50BE87D7295}" destId="{E4DE7D73-DE7F-4D20-A33F-D83884E97C5F}" srcOrd="0" destOrd="0" presId="urn:microsoft.com/office/officeart/2005/8/layout/orgChart1"/>
    <dgm:cxn modelId="{C54563A5-1E99-4FA2-AE13-82E30B8C1C09}" type="presParOf" srcId="{E4DE7D73-DE7F-4D20-A33F-D83884E97C5F}" destId="{9C085355-5093-4BEB-855B-CD53815C7DE0}" srcOrd="0" destOrd="0" presId="urn:microsoft.com/office/officeart/2005/8/layout/orgChart1"/>
    <dgm:cxn modelId="{611C5E79-0515-474F-9C93-36BB4E34C26F}" type="presParOf" srcId="{E4DE7D73-DE7F-4D20-A33F-D83884E97C5F}" destId="{81F5E80B-9EDF-4619-AB1F-E7C8CB76F8DB}" srcOrd="1" destOrd="0" presId="urn:microsoft.com/office/officeart/2005/8/layout/orgChart1"/>
    <dgm:cxn modelId="{B8D6D78B-7891-4E16-B3C5-95EDBA90E435}" type="presParOf" srcId="{93664B4B-A0D4-4C23-988E-C50BE87D7295}" destId="{31530038-0F4F-4E80-9E29-6F8F0C6CB7A3}" srcOrd="1" destOrd="0" presId="urn:microsoft.com/office/officeart/2005/8/layout/orgChart1"/>
    <dgm:cxn modelId="{866A0E83-3F50-4982-B26C-DE7723AC3942}" type="presParOf" srcId="{31530038-0F4F-4E80-9E29-6F8F0C6CB7A3}" destId="{A793AF8D-F500-4903-8676-03DBC673AB79}" srcOrd="0" destOrd="0" presId="urn:microsoft.com/office/officeart/2005/8/layout/orgChart1"/>
    <dgm:cxn modelId="{40DE5B8F-9DF3-4346-B4E3-F4A13974AFA7}" type="presParOf" srcId="{31530038-0F4F-4E80-9E29-6F8F0C6CB7A3}" destId="{CBC5AC8A-1859-401F-B5A8-78D9CD74E3D9}" srcOrd="1" destOrd="0" presId="urn:microsoft.com/office/officeart/2005/8/layout/orgChart1"/>
    <dgm:cxn modelId="{0F0B969B-543D-4FF3-88A6-FB78434AC7BF}" type="presParOf" srcId="{CBC5AC8A-1859-401F-B5A8-78D9CD74E3D9}" destId="{95D7F570-727F-45A9-B46F-7F42978F788C}" srcOrd="0" destOrd="0" presId="urn:microsoft.com/office/officeart/2005/8/layout/orgChart1"/>
    <dgm:cxn modelId="{16E08091-0DC6-474E-9B4D-45EF194862C0}" type="presParOf" srcId="{95D7F570-727F-45A9-B46F-7F42978F788C}" destId="{AEAFB02A-7A81-47DE-A86F-E387DFA67E2A}" srcOrd="0" destOrd="0" presId="urn:microsoft.com/office/officeart/2005/8/layout/orgChart1"/>
    <dgm:cxn modelId="{CF051083-FE5F-4E4B-A34A-62FB4856BA77}" type="presParOf" srcId="{95D7F570-727F-45A9-B46F-7F42978F788C}" destId="{79403EE1-1D9A-448E-BA99-7AE9A304A54E}" srcOrd="1" destOrd="0" presId="urn:microsoft.com/office/officeart/2005/8/layout/orgChart1"/>
    <dgm:cxn modelId="{110B934E-21E9-47EB-90A1-6A36A4B25122}" type="presParOf" srcId="{CBC5AC8A-1859-401F-B5A8-78D9CD74E3D9}" destId="{E0128939-0CA2-449D-B221-1EB80F9A44FD}" srcOrd="1" destOrd="0" presId="urn:microsoft.com/office/officeart/2005/8/layout/orgChart1"/>
    <dgm:cxn modelId="{1A27C1A1-066D-466C-8901-44D242FD3782}" type="presParOf" srcId="{CBC5AC8A-1859-401F-B5A8-78D9CD74E3D9}" destId="{BD3F62F7-A5EC-4F7B-A03B-695FDBAD8481}" srcOrd="2" destOrd="0" presId="urn:microsoft.com/office/officeart/2005/8/layout/orgChart1"/>
    <dgm:cxn modelId="{834DBC8B-4F94-4DC6-B392-38155D529695}" type="presParOf" srcId="{BD3F62F7-A5EC-4F7B-A03B-695FDBAD8481}" destId="{AC55C1CE-06FF-469A-94E1-09F53C7CA020}" srcOrd="0" destOrd="0" presId="urn:microsoft.com/office/officeart/2005/8/layout/orgChart1"/>
    <dgm:cxn modelId="{1D92E674-1F7B-4485-B127-EEEBED07F052}" type="presParOf" srcId="{BD3F62F7-A5EC-4F7B-A03B-695FDBAD8481}" destId="{37C24D50-415F-46AD-80C8-7A0B67B04FA5}" srcOrd="1" destOrd="0" presId="urn:microsoft.com/office/officeart/2005/8/layout/orgChart1"/>
    <dgm:cxn modelId="{D6ACC211-8572-46C8-BC8C-F3D7AB54ABAE}" type="presParOf" srcId="{37C24D50-415F-46AD-80C8-7A0B67B04FA5}" destId="{5D3B5A89-7953-4F18-A77F-23F894EB81E0}" srcOrd="0" destOrd="0" presId="urn:microsoft.com/office/officeart/2005/8/layout/orgChart1"/>
    <dgm:cxn modelId="{30CE0B96-88B3-42D2-B5C3-3764BE00DB91}" type="presParOf" srcId="{5D3B5A89-7953-4F18-A77F-23F894EB81E0}" destId="{C4696BFD-1946-42F3-B04A-A308482EBCF8}" srcOrd="0" destOrd="0" presId="urn:microsoft.com/office/officeart/2005/8/layout/orgChart1"/>
    <dgm:cxn modelId="{6D6600A6-B633-4B31-8964-CF0F9055F948}" type="presParOf" srcId="{5D3B5A89-7953-4F18-A77F-23F894EB81E0}" destId="{CEE32EDA-1EC8-4C68-9C42-7164976EDE2A}" srcOrd="1" destOrd="0" presId="urn:microsoft.com/office/officeart/2005/8/layout/orgChart1"/>
    <dgm:cxn modelId="{20DC821D-1BE1-4ABA-9743-5CC2B654496A}" type="presParOf" srcId="{37C24D50-415F-46AD-80C8-7A0B67B04FA5}" destId="{23E5AEEC-B618-4852-9274-61A5BA4FA010}" srcOrd="1" destOrd="0" presId="urn:microsoft.com/office/officeart/2005/8/layout/orgChart1"/>
    <dgm:cxn modelId="{A818E970-D8B9-4F9E-B684-00E06DB2DD76}" type="presParOf" srcId="{37C24D50-415F-46AD-80C8-7A0B67B04FA5}" destId="{491B936B-D1B8-48AE-89F6-529F1FAF0352}" srcOrd="2" destOrd="0" presId="urn:microsoft.com/office/officeart/2005/8/layout/orgChart1"/>
    <dgm:cxn modelId="{D6026113-7397-4689-810D-9A4B8D49D338}" type="presParOf" srcId="{31530038-0F4F-4E80-9E29-6F8F0C6CB7A3}" destId="{5E57DDEF-E9ED-4D9E-BC00-D91E2161F5D1}" srcOrd="2" destOrd="0" presId="urn:microsoft.com/office/officeart/2005/8/layout/orgChart1"/>
    <dgm:cxn modelId="{C16A93B9-3F07-44A2-9CB8-06294AB1909B}" type="presParOf" srcId="{31530038-0F4F-4E80-9E29-6F8F0C6CB7A3}" destId="{09141579-61DC-41FB-9BDF-0E9EFB27BB6F}" srcOrd="3" destOrd="0" presId="urn:microsoft.com/office/officeart/2005/8/layout/orgChart1"/>
    <dgm:cxn modelId="{1EBAC42A-FB38-46D0-9F2A-7B01C50CFFB3}" type="presParOf" srcId="{09141579-61DC-41FB-9BDF-0E9EFB27BB6F}" destId="{CC9AA48E-C6E0-4BF1-8D55-C08298E87A2A}" srcOrd="0" destOrd="0" presId="urn:microsoft.com/office/officeart/2005/8/layout/orgChart1"/>
    <dgm:cxn modelId="{94E1FB51-7B9F-4636-929F-C7FA81D8F59B}" type="presParOf" srcId="{CC9AA48E-C6E0-4BF1-8D55-C08298E87A2A}" destId="{325DC768-88AA-4D8C-AF31-22B95A4E8F78}" srcOrd="0" destOrd="0" presId="urn:microsoft.com/office/officeart/2005/8/layout/orgChart1"/>
    <dgm:cxn modelId="{DCF85645-706E-49CE-8828-01F1FF425CC5}" type="presParOf" srcId="{CC9AA48E-C6E0-4BF1-8D55-C08298E87A2A}" destId="{F93433EF-98B8-4E91-961E-9B0470E9340E}" srcOrd="1" destOrd="0" presId="urn:microsoft.com/office/officeart/2005/8/layout/orgChart1"/>
    <dgm:cxn modelId="{F5624BF2-F637-4C16-B1FA-93C9A2524397}" type="presParOf" srcId="{09141579-61DC-41FB-9BDF-0E9EFB27BB6F}" destId="{B5C82378-5234-488D-9F60-009447434231}" srcOrd="1" destOrd="0" presId="urn:microsoft.com/office/officeart/2005/8/layout/orgChart1"/>
    <dgm:cxn modelId="{3FC0B7F9-1A2B-4FBD-964F-D0CA0BD4EDCE}" type="presParOf" srcId="{09141579-61DC-41FB-9BDF-0E9EFB27BB6F}" destId="{8E03AC42-F50D-4884-A52D-9D47CB0314E9}" srcOrd="2" destOrd="0" presId="urn:microsoft.com/office/officeart/2005/8/layout/orgChart1"/>
    <dgm:cxn modelId="{174D96E5-D0B1-489C-873F-522D28984611}" type="presParOf" srcId="{8E03AC42-F50D-4884-A52D-9D47CB0314E9}" destId="{CAF756C1-B377-490F-A02A-E93CC6269946}" srcOrd="0" destOrd="0" presId="urn:microsoft.com/office/officeart/2005/8/layout/orgChart1"/>
    <dgm:cxn modelId="{7D509271-1BF5-4FC6-B527-6164DA318B4C}" type="presParOf" srcId="{8E03AC42-F50D-4884-A52D-9D47CB0314E9}" destId="{45766CD5-F85D-46F7-B6D8-30EBAE830D1C}" srcOrd="1" destOrd="0" presId="urn:microsoft.com/office/officeart/2005/8/layout/orgChart1"/>
    <dgm:cxn modelId="{03826B06-368E-4CB5-983F-E3A742D162CC}" type="presParOf" srcId="{45766CD5-F85D-46F7-B6D8-30EBAE830D1C}" destId="{C814F0E9-51EB-40DF-8266-2CCDEFDD9DFC}" srcOrd="0" destOrd="0" presId="urn:microsoft.com/office/officeart/2005/8/layout/orgChart1"/>
    <dgm:cxn modelId="{59ABD7C2-0373-4A9B-AC15-96F17EB4C394}" type="presParOf" srcId="{C814F0E9-51EB-40DF-8266-2CCDEFDD9DFC}" destId="{AA251845-BBF1-4DA8-AB63-1F61F8FE3EF3}" srcOrd="0" destOrd="0" presId="urn:microsoft.com/office/officeart/2005/8/layout/orgChart1"/>
    <dgm:cxn modelId="{48696896-CA76-4068-A241-3BFF1A999659}" type="presParOf" srcId="{C814F0E9-51EB-40DF-8266-2CCDEFDD9DFC}" destId="{59B90ABB-75E0-4AF3-BE95-7343AE999FF8}" srcOrd="1" destOrd="0" presId="urn:microsoft.com/office/officeart/2005/8/layout/orgChart1"/>
    <dgm:cxn modelId="{71031CE9-28F3-4157-A331-4F6F3F2AF25D}" type="presParOf" srcId="{45766CD5-F85D-46F7-B6D8-30EBAE830D1C}" destId="{216BC2CB-72B1-45B9-ACF0-80044D8556E0}" srcOrd="1" destOrd="0" presId="urn:microsoft.com/office/officeart/2005/8/layout/orgChart1"/>
    <dgm:cxn modelId="{8F5ACEB2-3B1B-4FE5-9CEA-8560C696330A}" type="presParOf" srcId="{45766CD5-F85D-46F7-B6D8-30EBAE830D1C}" destId="{6760C3D1-64FC-4A66-B12A-0F23CB6CBC90}" srcOrd="2" destOrd="0" presId="urn:microsoft.com/office/officeart/2005/8/layout/orgChart1"/>
    <dgm:cxn modelId="{C10C852D-F5DC-4DD2-9BF4-4E06A3DCE4FC}" type="presParOf" srcId="{31530038-0F4F-4E80-9E29-6F8F0C6CB7A3}" destId="{621129CB-A1A0-4779-9FB4-BB451F9DEE32}" srcOrd="4" destOrd="0" presId="urn:microsoft.com/office/officeart/2005/8/layout/orgChart1"/>
    <dgm:cxn modelId="{D704BF95-7F41-45B6-9D37-31F7AB2DBC55}" type="presParOf" srcId="{31530038-0F4F-4E80-9E29-6F8F0C6CB7A3}" destId="{80213E84-54EE-4DC1-B900-A05E0B1CB665}" srcOrd="5" destOrd="0" presId="urn:microsoft.com/office/officeart/2005/8/layout/orgChart1"/>
    <dgm:cxn modelId="{25775B57-681F-4413-8187-93D6F04F553F}" type="presParOf" srcId="{80213E84-54EE-4DC1-B900-A05E0B1CB665}" destId="{A110D4E3-531C-437E-9357-A07206CB054F}" srcOrd="0" destOrd="0" presId="urn:microsoft.com/office/officeart/2005/8/layout/orgChart1"/>
    <dgm:cxn modelId="{5A139D4F-8756-414C-AED2-32B8DE1BA80E}" type="presParOf" srcId="{A110D4E3-531C-437E-9357-A07206CB054F}" destId="{FE8A329D-3A62-42E8-87B4-1B1DA29A3B7E}" srcOrd="0" destOrd="0" presId="urn:microsoft.com/office/officeart/2005/8/layout/orgChart1"/>
    <dgm:cxn modelId="{DD190D76-4DA3-49B6-A260-B6E7DE6B00C4}" type="presParOf" srcId="{A110D4E3-531C-437E-9357-A07206CB054F}" destId="{FF95DA75-7A8D-4EB0-84F8-40ECD666FC93}" srcOrd="1" destOrd="0" presId="urn:microsoft.com/office/officeart/2005/8/layout/orgChart1"/>
    <dgm:cxn modelId="{E8C6C8E4-D93D-4C81-9C9F-BCE386F929A6}" type="presParOf" srcId="{80213E84-54EE-4DC1-B900-A05E0B1CB665}" destId="{FB868F3F-803A-49B8-A788-0D599369C8AF}" srcOrd="1" destOrd="0" presId="urn:microsoft.com/office/officeart/2005/8/layout/orgChart1"/>
    <dgm:cxn modelId="{B698EE28-E7C0-40D1-80D5-E00578844112}" type="presParOf" srcId="{80213E84-54EE-4DC1-B900-A05E0B1CB665}" destId="{46167029-C1D9-48CB-B40F-F41E939AC9CB}" srcOrd="2" destOrd="0" presId="urn:microsoft.com/office/officeart/2005/8/layout/orgChart1"/>
    <dgm:cxn modelId="{089BB816-DAD5-43AE-9590-15A6E674656E}" type="presParOf" srcId="{46167029-C1D9-48CB-B40F-F41E939AC9CB}" destId="{944728E8-2A40-482A-9A69-CC2E03EDB26B}" srcOrd="0" destOrd="0" presId="urn:microsoft.com/office/officeart/2005/8/layout/orgChart1"/>
    <dgm:cxn modelId="{CCD652A8-233B-4242-A60A-C9ED44077712}" type="presParOf" srcId="{46167029-C1D9-48CB-B40F-F41E939AC9CB}" destId="{4B999F28-42BA-4FA6-AD71-2ABDB8DE541F}" srcOrd="1" destOrd="0" presId="urn:microsoft.com/office/officeart/2005/8/layout/orgChart1"/>
    <dgm:cxn modelId="{52DB3E0F-81D5-4FB4-9388-58EA44A91AAF}" type="presParOf" srcId="{4B999F28-42BA-4FA6-AD71-2ABDB8DE541F}" destId="{2F167B80-C7D3-4311-AD07-EC32B04F38C2}" srcOrd="0" destOrd="0" presId="urn:microsoft.com/office/officeart/2005/8/layout/orgChart1"/>
    <dgm:cxn modelId="{D2CB8296-9094-4DED-98F9-E81D89E4D2F1}" type="presParOf" srcId="{2F167B80-C7D3-4311-AD07-EC32B04F38C2}" destId="{1F81CCFF-CDFE-4B22-B4A8-6F4BB701454C}" srcOrd="0" destOrd="0" presId="urn:microsoft.com/office/officeart/2005/8/layout/orgChart1"/>
    <dgm:cxn modelId="{28C458B9-17D7-49EB-9756-90E74AB861B2}" type="presParOf" srcId="{2F167B80-C7D3-4311-AD07-EC32B04F38C2}" destId="{57727602-1B07-446E-B388-52A82F71B541}" srcOrd="1" destOrd="0" presId="urn:microsoft.com/office/officeart/2005/8/layout/orgChart1"/>
    <dgm:cxn modelId="{FD535C76-B1E2-4422-8948-2BD80F5D7B76}" type="presParOf" srcId="{4B999F28-42BA-4FA6-AD71-2ABDB8DE541F}" destId="{4801ED64-6D16-48D4-BE94-FAE76EE226F5}" srcOrd="1" destOrd="0" presId="urn:microsoft.com/office/officeart/2005/8/layout/orgChart1"/>
    <dgm:cxn modelId="{DF70344A-01FB-46B1-AF8F-83270A51EF3D}" type="presParOf" srcId="{4B999F28-42BA-4FA6-AD71-2ABDB8DE541F}" destId="{DD9D103D-25AC-4177-ABDF-D2C8A48A74DF}" srcOrd="2" destOrd="0" presId="urn:microsoft.com/office/officeart/2005/8/layout/orgChart1"/>
    <dgm:cxn modelId="{9B49585F-623F-46D9-B6E5-9B1834F771F9}" type="presParOf" srcId="{31530038-0F4F-4E80-9E29-6F8F0C6CB7A3}" destId="{8F910271-143E-48C5-A0C5-A5FAAB9D85CC}" srcOrd="6" destOrd="0" presId="urn:microsoft.com/office/officeart/2005/8/layout/orgChart1"/>
    <dgm:cxn modelId="{8DC0BEAD-F506-444C-9B71-4969BE682729}" type="presParOf" srcId="{31530038-0F4F-4E80-9E29-6F8F0C6CB7A3}" destId="{13D0F28B-0888-4864-8830-BCAB18332716}" srcOrd="7" destOrd="0" presId="urn:microsoft.com/office/officeart/2005/8/layout/orgChart1"/>
    <dgm:cxn modelId="{6F5D1DC7-B58A-403B-A6DF-D109A390835A}" type="presParOf" srcId="{13D0F28B-0888-4864-8830-BCAB18332716}" destId="{405712F7-C020-4B65-8F5B-FC8590EE6D81}" srcOrd="0" destOrd="0" presId="urn:microsoft.com/office/officeart/2005/8/layout/orgChart1"/>
    <dgm:cxn modelId="{6050930D-0B86-4CBF-A99F-C15ECBB5C8D8}" type="presParOf" srcId="{405712F7-C020-4B65-8F5B-FC8590EE6D81}" destId="{33AD330F-2337-4C1E-B2DF-CB906ECCAB4F}" srcOrd="0" destOrd="0" presId="urn:microsoft.com/office/officeart/2005/8/layout/orgChart1"/>
    <dgm:cxn modelId="{FBCB7A6D-CEA2-4D8C-BFB0-ED3A95FE095F}" type="presParOf" srcId="{405712F7-C020-4B65-8F5B-FC8590EE6D81}" destId="{B0151F21-DFE8-417E-AD64-4B2375406E29}" srcOrd="1" destOrd="0" presId="urn:microsoft.com/office/officeart/2005/8/layout/orgChart1"/>
    <dgm:cxn modelId="{2B718FCC-76A9-422B-BCC6-ECC22DF4B0D6}" type="presParOf" srcId="{13D0F28B-0888-4864-8830-BCAB18332716}" destId="{A9947B62-4560-49DF-B70D-AFDB3A29BDB1}" srcOrd="1" destOrd="0" presId="urn:microsoft.com/office/officeart/2005/8/layout/orgChart1"/>
    <dgm:cxn modelId="{BC69AA6E-43E1-44F4-8376-EF04F434BFBA}" type="presParOf" srcId="{13D0F28B-0888-4864-8830-BCAB18332716}" destId="{B8725654-E8FB-4A1C-AA9D-A7A5A00190FC}" srcOrd="2" destOrd="0" presId="urn:microsoft.com/office/officeart/2005/8/layout/orgChart1"/>
    <dgm:cxn modelId="{CB98647C-9D91-4D17-BE5F-C8CD6973455F}" type="presParOf" srcId="{B8725654-E8FB-4A1C-AA9D-A7A5A00190FC}" destId="{6C6D5410-CA56-4D90-9DDD-F2D11B07AEAE}" srcOrd="0" destOrd="0" presId="urn:microsoft.com/office/officeart/2005/8/layout/orgChart1"/>
    <dgm:cxn modelId="{1CF76C44-198E-4C44-B30B-14B901241E0A}" type="presParOf" srcId="{B8725654-E8FB-4A1C-AA9D-A7A5A00190FC}" destId="{82E72012-61FD-4941-A910-8F74AA7947CA}" srcOrd="1" destOrd="0" presId="urn:microsoft.com/office/officeart/2005/8/layout/orgChart1"/>
    <dgm:cxn modelId="{4DC57D00-1255-40E5-8192-4FE9273A6243}" type="presParOf" srcId="{82E72012-61FD-4941-A910-8F74AA7947CA}" destId="{8389DF4D-0F4C-4DD7-BB67-89E35399D29A}" srcOrd="0" destOrd="0" presId="urn:microsoft.com/office/officeart/2005/8/layout/orgChart1"/>
    <dgm:cxn modelId="{E9686A35-FC5A-412D-BDD5-0DECB9CBD791}" type="presParOf" srcId="{8389DF4D-0F4C-4DD7-BB67-89E35399D29A}" destId="{CB21E036-D21B-4E31-A984-2BA70C88AF49}" srcOrd="0" destOrd="0" presId="urn:microsoft.com/office/officeart/2005/8/layout/orgChart1"/>
    <dgm:cxn modelId="{C76507EB-2147-4151-8A5D-AD1C9328E2C5}" type="presParOf" srcId="{8389DF4D-0F4C-4DD7-BB67-89E35399D29A}" destId="{B669CCFB-6783-4B3A-9619-49040C13FA90}" srcOrd="1" destOrd="0" presId="urn:microsoft.com/office/officeart/2005/8/layout/orgChart1"/>
    <dgm:cxn modelId="{8F0FE471-06E6-4EC8-AC03-6F468091E1BA}" type="presParOf" srcId="{82E72012-61FD-4941-A910-8F74AA7947CA}" destId="{D4F6B053-0063-48A9-96C9-BDB485963B56}" srcOrd="1" destOrd="0" presId="urn:microsoft.com/office/officeart/2005/8/layout/orgChart1"/>
    <dgm:cxn modelId="{47CCE765-76BE-4D66-9AC9-2D20F53181AF}" type="presParOf" srcId="{82E72012-61FD-4941-A910-8F74AA7947CA}" destId="{2EF29963-AC6F-4550-B26C-A3AF43EB5B18}" srcOrd="2" destOrd="0" presId="urn:microsoft.com/office/officeart/2005/8/layout/orgChart1"/>
    <dgm:cxn modelId="{4F9EE10A-2C52-4F76-B3F8-0F2A38101C41}" type="presParOf" srcId="{31530038-0F4F-4E80-9E29-6F8F0C6CB7A3}" destId="{FC81B7AA-87F7-4410-ABC4-1AF90ACDA7D3}" srcOrd="8" destOrd="0" presId="urn:microsoft.com/office/officeart/2005/8/layout/orgChart1"/>
    <dgm:cxn modelId="{99EB9BA4-7D08-4589-B094-392EAFA66B69}" type="presParOf" srcId="{31530038-0F4F-4E80-9E29-6F8F0C6CB7A3}" destId="{0D8FD6CC-DB2A-45A3-B71E-A1612FA93B37}" srcOrd="9" destOrd="0" presId="urn:microsoft.com/office/officeart/2005/8/layout/orgChart1"/>
    <dgm:cxn modelId="{0E770CD5-7F31-42ED-9777-0D1E0DF7EFBA}" type="presParOf" srcId="{0D8FD6CC-DB2A-45A3-B71E-A1612FA93B37}" destId="{FA868B0E-A139-43F3-BD5F-8FDD4990F001}" srcOrd="0" destOrd="0" presId="urn:microsoft.com/office/officeart/2005/8/layout/orgChart1"/>
    <dgm:cxn modelId="{6FE4761A-3DE4-4606-AFCD-8FF206F6AD8B}" type="presParOf" srcId="{FA868B0E-A139-43F3-BD5F-8FDD4990F001}" destId="{339DC7D9-C114-4D0F-BF61-B64AD0738689}" srcOrd="0" destOrd="0" presId="urn:microsoft.com/office/officeart/2005/8/layout/orgChart1"/>
    <dgm:cxn modelId="{45957126-0739-41C6-89A7-9FEAC5FF21E9}" type="presParOf" srcId="{FA868B0E-A139-43F3-BD5F-8FDD4990F001}" destId="{D4EF05D8-D667-4DB5-93CD-7ACDA01349DE}" srcOrd="1" destOrd="0" presId="urn:microsoft.com/office/officeart/2005/8/layout/orgChart1"/>
    <dgm:cxn modelId="{AB9BA5E0-BBE3-494C-A659-18722C0EA577}" type="presParOf" srcId="{0D8FD6CC-DB2A-45A3-B71E-A1612FA93B37}" destId="{59226A53-A6E8-49FC-A48A-B8D34DC815FE}" srcOrd="1" destOrd="0" presId="urn:microsoft.com/office/officeart/2005/8/layout/orgChart1"/>
    <dgm:cxn modelId="{CAF9EEC2-7CE9-4A81-BAB3-8A803CB78499}" type="presParOf" srcId="{0D8FD6CC-DB2A-45A3-B71E-A1612FA93B37}" destId="{5D752BD6-3519-439F-9201-E33B0B04B338}" srcOrd="2" destOrd="0" presId="urn:microsoft.com/office/officeart/2005/8/layout/orgChart1"/>
    <dgm:cxn modelId="{189DF2EF-0AFE-4986-A020-FD82B08D0F9C}" type="presParOf" srcId="{93664B4B-A0D4-4C23-988E-C50BE87D7295}" destId="{6849FADE-06A7-48C2-BAEA-C324ED056BA4}" srcOrd="2" destOrd="0" presId="urn:microsoft.com/office/officeart/2005/8/layout/orgChart1"/>
    <dgm:cxn modelId="{E5879E54-DCE5-40E7-B20D-291E832A6F36}" type="presParOf" srcId="{6849FADE-06A7-48C2-BAEA-C324ED056BA4}" destId="{65368000-2139-46F8-B2F8-F8133A021394}" srcOrd="0" destOrd="0" presId="urn:microsoft.com/office/officeart/2005/8/layout/orgChart1"/>
    <dgm:cxn modelId="{3AF9508E-0591-4DCE-BFD3-714F3979E95E}" type="presParOf" srcId="{6849FADE-06A7-48C2-BAEA-C324ED056BA4}" destId="{CCA80711-758F-40A0-AEB3-AA0ABCD2DC34}" srcOrd="1" destOrd="0" presId="urn:microsoft.com/office/officeart/2005/8/layout/orgChart1"/>
    <dgm:cxn modelId="{9C5C368A-AB32-413C-BF5D-1864A0CFB158}" type="presParOf" srcId="{CCA80711-758F-40A0-AEB3-AA0ABCD2DC34}" destId="{5DC6CAAC-1B51-4705-86FB-65A62EE99DF4}" srcOrd="0" destOrd="0" presId="urn:microsoft.com/office/officeart/2005/8/layout/orgChart1"/>
    <dgm:cxn modelId="{F9090830-33B3-497A-A2EB-D82ABD0DA0D6}" type="presParOf" srcId="{5DC6CAAC-1B51-4705-86FB-65A62EE99DF4}" destId="{5044C6C1-AC68-4E7B-A2E5-3D13AB43A4F1}" srcOrd="0" destOrd="0" presId="urn:microsoft.com/office/officeart/2005/8/layout/orgChart1"/>
    <dgm:cxn modelId="{F075FF68-BD92-4F0D-9348-1096D0E24EE7}" type="presParOf" srcId="{5DC6CAAC-1B51-4705-86FB-65A62EE99DF4}" destId="{BF250DC6-02D8-43F4-B706-DEC9530A2A95}" srcOrd="1" destOrd="0" presId="urn:microsoft.com/office/officeart/2005/8/layout/orgChart1"/>
    <dgm:cxn modelId="{BAB36E87-8153-411E-A62E-00F16F3ECBBF}" type="presParOf" srcId="{CCA80711-758F-40A0-AEB3-AA0ABCD2DC34}" destId="{EF7272A4-AC4C-4DC4-9F4D-CC7EBE81F34C}" srcOrd="1" destOrd="0" presId="urn:microsoft.com/office/officeart/2005/8/layout/orgChart1"/>
    <dgm:cxn modelId="{F914C993-CCC6-4E67-B5EC-F7B241AC818B}" type="presParOf" srcId="{CCA80711-758F-40A0-AEB3-AA0ABCD2DC34}" destId="{282AC10B-78F5-4718-9B9A-C24A69C693C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368000-2139-46F8-B2F8-F8133A021394}">
      <dsp:nvSpPr>
        <dsp:cNvPr id="0" name=""/>
        <dsp:cNvSpPr/>
      </dsp:nvSpPr>
      <dsp:spPr>
        <a:xfrm>
          <a:off x="4326361" y="444229"/>
          <a:ext cx="118825" cy="369020"/>
        </a:xfrm>
        <a:custGeom>
          <a:avLst/>
          <a:gdLst/>
          <a:ahLst/>
          <a:cxnLst/>
          <a:rect l="0" t="0" r="0" b="0"/>
          <a:pathLst>
            <a:path>
              <a:moveTo>
                <a:pt x="118825" y="0"/>
              </a:moveTo>
              <a:lnTo>
                <a:pt x="118825" y="369020"/>
              </a:lnTo>
              <a:lnTo>
                <a:pt x="0" y="36902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81B7AA-87F7-4410-ABC4-1AF90ACDA7D3}">
      <dsp:nvSpPr>
        <dsp:cNvPr id="0" name=""/>
        <dsp:cNvSpPr/>
      </dsp:nvSpPr>
      <dsp:spPr>
        <a:xfrm>
          <a:off x="4445186" y="444229"/>
          <a:ext cx="3190563" cy="917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8348"/>
              </a:lnTo>
              <a:lnTo>
                <a:pt x="3190563" y="778348"/>
              </a:lnTo>
              <a:lnTo>
                <a:pt x="3190563" y="91707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D5410-CA56-4D90-9DDD-F2D11B07AEAE}">
      <dsp:nvSpPr>
        <dsp:cNvPr id="0" name=""/>
        <dsp:cNvSpPr/>
      </dsp:nvSpPr>
      <dsp:spPr>
        <a:xfrm>
          <a:off x="5885357" y="1845762"/>
          <a:ext cx="151788" cy="305967"/>
        </a:xfrm>
        <a:custGeom>
          <a:avLst/>
          <a:gdLst/>
          <a:ahLst/>
          <a:cxnLst/>
          <a:rect l="0" t="0" r="0" b="0"/>
          <a:pathLst>
            <a:path>
              <a:moveTo>
                <a:pt x="151788" y="0"/>
              </a:moveTo>
              <a:lnTo>
                <a:pt x="151788" y="305967"/>
              </a:lnTo>
              <a:lnTo>
                <a:pt x="0" y="30596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910271-143E-48C5-A0C5-A5FAAB9D85CC}">
      <dsp:nvSpPr>
        <dsp:cNvPr id="0" name=""/>
        <dsp:cNvSpPr/>
      </dsp:nvSpPr>
      <dsp:spPr>
        <a:xfrm>
          <a:off x="4445186" y="444229"/>
          <a:ext cx="1591959" cy="917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8348"/>
              </a:lnTo>
              <a:lnTo>
                <a:pt x="1591959" y="778348"/>
              </a:lnTo>
              <a:lnTo>
                <a:pt x="1591959" y="91707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4728E8-2A40-482A-9A69-CC2E03EDB26B}">
      <dsp:nvSpPr>
        <dsp:cNvPr id="0" name=""/>
        <dsp:cNvSpPr/>
      </dsp:nvSpPr>
      <dsp:spPr>
        <a:xfrm>
          <a:off x="4286752" y="1845762"/>
          <a:ext cx="151788" cy="305967"/>
        </a:xfrm>
        <a:custGeom>
          <a:avLst/>
          <a:gdLst/>
          <a:ahLst/>
          <a:cxnLst/>
          <a:rect l="0" t="0" r="0" b="0"/>
          <a:pathLst>
            <a:path>
              <a:moveTo>
                <a:pt x="151788" y="0"/>
              </a:moveTo>
              <a:lnTo>
                <a:pt x="151788" y="305967"/>
              </a:lnTo>
              <a:lnTo>
                <a:pt x="0" y="30596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129CB-A1A0-4779-9FB4-BB451F9DEE32}">
      <dsp:nvSpPr>
        <dsp:cNvPr id="0" name=""/>
        <dsp:cNvSpPr/>
      </dsp:nvSpPr>
      <dsp:spPr>
        <a:xfrm>
          <a:off x="4392820" y="444229"/>
          <a:ext cx="91440" cy="917070"/>
        </a:xfrm>
        <a:custGeom>
          <a:avLst/>
          <a:gdLst/>
          <a:ahLst/>
          <a:cxnLst/>
          <a:rect l="0" t="0" r="0" b="0"/>
          <a:pathLst>
            <a:path>
              <a:moveTo>
                <a:pt x="52365" y="0"/>
              </a:moveTo>
              <a:lnTo>
                <a:pt x="52365" y="778348"/>
              </a:lnTo>
              <a:lnTo>
                <a:pt x="45720" y="778348"/>
              </a:lnTo>
              <a:lnTo>
                <a:pt x="45720" y="91707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F756C1-B377-490F-A02A-E93CC6269946}">
      <dsp:nvSpPr>
        <dsp:cNvPr id="0" name=""/>
        <dsp:cNvSpPr/>
      </dsp:nvSpPr>
      <dsp:spPr>
        <a:xfrm>
          <a:off x="2688148" y="1845762"/>
          <a:ext cx="151788" cy="305967"/>
        </a:xfrm>
        <a:custGeom>
          <a:avLst/>
          <a:gdLst/>
          <a:ahLst/>
          <a:cxnLst/>
          <a:rect l="0" t="0" r="0" b="0"/>
          <a:pathLst>
            <a:path>
              <a:moveTo>
                <a:pt x="151788" y="0"/>
              </a:moveTo>
              <a:lnTo>
                <a:pt x="151788" y="305967"/>
              </a:lnTo>
              <a:lnTo>
                <a:pt x="0" y="30596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57DDEF-E9ED-4D9E-BC00-D91E2161F5D1}">
      <dsp:nvSpPr>
        <dsp:cNvPr id="0" name=""/>
        <dsp:cNvSpPr/>
      </dsp:nvSpPr>
      <dsp:spPr>
        <a:xfrm>
          <a:off x="2839936" y="444229"/>
          <a:ext cx="1605249" cy="917070"/>
        </a:xfrm>
        <a:custGeom>
          <a:avLst/>
          <a:gdLst/>
          <a:ahLst/>
          <a:cxnLst/>
          <a:rect l="0" t="0" r="0" b="0"/>
          <a:pathLst>
            <a:path>
              <a:moveTo>
                <a:pt x="1605249" y="0"/>
              </a:moveTo>
              <a:lnTo>
                <a:pt x="1605249" y="778348"/>
              </a:lnTo>
              <a:lnTo>
                <a:pt x="0" y="778348"/>
              </a:lnTo>
              <a:lnTo>
                <a:pt x="0" y="91707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55C1CE-06FF-469A-94E1-09F53C7CA020}">
      <dsp:nvSpPr>
        <dsp:cNvPr id="0" name=""/>
        <dsp:cNvSpPr/>
      </dsp:nvSpPr>
      <dsp:spPr>
        <a:xfrm>
          <a:off x="1089543" y="1845762"/>
          <a:ext cx="151788" cy="305967"/>
        </a:xfrm>
        <a:custGeom>
          <a:avLst/>
          <a:gdLst/>
          <a:ahLst/>
          <a:cxnLst/>
          <a:rect l="0" t="0" r="0" b="0"/>
          <a:pathLst>
            <a:path>
              <a:moveTo>
                <a:pt x="151788" y="0"/>
              </a:moveTo>
              <a:lnTo>
                <a:pt x="151788" y="305967"/>
              </a:lnTo>
              <a:lnTo>
                <a:pt x="0" y="30596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93AF8D-F500-4903-8676-03DBC673AB79}">
      <dsp:nvSpPr>
        <dsp:cNvPr id="0" name=""/>
        <dsp:cNvSpPr/>
      </dsp:nvSpPr>
      <dsp:spPr>
        <a:xfrm>
          <a:off x="1241331" y="444229"/>
          <a:ext cx="3203854" cy="917070"/>
        </a:xfrm>
        <a:custGeom>
          <a:avLst/>
          <a:gdLst/>
          <a:ahLst/>
          <a:cxnLst/>
          <a:rect l="0" t="0" r="0" b="0"/>
          <a:pathLst>
            <a:path>
              <a:moveTo>
                <a:pt x="3203854" y="0"/>
              </a:moveTo>
              <a:lnTo>
                <a:pt x="3203854" y="778348"/>
              </a:lnTo>
              <a:lnTo>
                <a:pt x="0" y="778348"/>
              </a:lnTo>
              <a:lnTo>
                <a:pt x="0" y="91707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085355-5093-4BEB-855B-CD53815C7DE0}">
      <dsp:nvSpPr>
        <dsp:cNvPr id="0" name=""/>
        <dsp:cNvSpPr/>
      </dsp:nvSpPr>
      <dsp:spPr>
        <a:xfrm>
          <a:off x="3784606" y="2862"/>
          <a:ext cx="1321160" cy="441366"/>
        </a:xfrm>
        <a:prstGeom prst="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>
              <a:solidFill>
                <a:schemeClr val="tx1"/>
              </a:solidFill>
            </a:rPr>
            <a:t>KOMMUNEDIREKTØR</a:t>
          </a:r>
        </a:p>
      </dsp:txBody>
      <dsp:txXfrm>
        <a:off x="3784606" y="2862"/>
        <a:ext cx="1321160" cy="441366"/>
      </dsp:txXfrm>
    </dsp:sp>
    <dsp:sp modelId="{AEAFB02A-7A81-47DE-A86F-E387DFA67E2A}">
      <dsp:nvSpPr>
        <dsp:cNvPr id="0" name=""/>
        <dsp:cNvSpPr/>
      </dsp:nvSpPr>
      <dsp:spPr>
        <a:xfrm>
          <a:off x="580751" y="1361299"/>
          <a:ext cx="1321160" cy="48446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>
              <a:solidFill>
                <a:schemeClr val="tx1"/>
              </a:solidFill>
            </a:rPr>
            <a:t>KOMMUNALSJEF</a:t>
          </a:r>
          <a:r>
            <a:rPr lang="nb-NO" sz="700" kern="1200" dirty="0">
              <a:solidFill>
                <a:schemeClr val="tx1"/>
              </a:solidFill>
              <a:latin typeface="Calibri"/>
            </a:rPr>
            <a:t> </a:t>
          </a:r>
          <a:endParaRPr lang="nb-NO" sz="700" kern="1200" dirty="0">
            <a:solidFill>
              <a:schemeClr val="tx1"/>
            </a:solidFill>
          </a:endParaRP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>
              <a:solidFill>
                <a:schemeClr val="tx1"/>
              </a:solidFill>
            </a:rPr>
            <a:t>Helse, omsorg og velferd</a:t>
          </a:r>
        </a:p>
      </dsp:txBody>
      <dsp:txXfrm>
        <a:off x="580751" y="1361299"/>
        <a:ext cx="1321160" cy="484463"/>
      </dsp:txXfrm>
    </dsp:sp>
    <dsp:sp modelId="{C4696BFD-1946-42F3-B04A-A308482EBCF8}">
      <dsp:nvSpPr>
        <dsp:cNvPr id="0" name=""/>
        <dsp:cNvSpPr/>
      </dsp:nvSpPr>
      <dsp:spPr>
        <a:xfrm>
          <a:off x="398589" y="2002419"/>
          <a:ext cx="690953" cy="298621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>
              <a:solidFill>
                <a:schemeClr val="tx1"/>
              </a:solidFill>
            </a:rPr>
            <a:t>Rådgivere</a:t>
          </a:r>
        </a:p>
      </dsp:txBody>
      <dsp:txXfrm>
        <a:off x="398589" y="2002419"/>
        <a:ext cx="690953" cy="298621"/>
      </dsp:txXfrm>
    </dsp:sp>
    <dsp:sp modelId="{325DC768-88AA-4D8C-AF31-22B95A4E8F78}">
      <dsp:nvSpPr>
        <dsp:cNvPr id="0" name=""/>
        <dsp:cNvSpPr/>
      </dsp:nvSpPr>
      <dsp:spPr>
        <a:xfrm>
          <a:off x="2179356" y="1361299"/>
          <a:ext cx="1321160" cy="48446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>
              <a:solidFill>
                <a:schemeClr val="tx1"/>
              </a:solidFill>
            </a:rPr>
            <a:t>KOMMUNALSJEF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>
              <a:solidFill>
                <a:schemeClr val="tx1"/>
              </a:solidFill>
            </a:rPr>
            <a:t>Oppvekst</a:t>
          </a:r>
        </a:p>
      </dsp:txBody>
      <dsp:txXfrm>
        <a:off x="2179356" y="1361299"/>
        <a:ext cx="1321160" cy="484463"/>
      </dsp:txXfrm>
    </dsp:sp>
    <dsp:sp modelId="{AA251845-BBF1-4DA8-AB63-1F61F8FE3EF3}">
      <dsp:nvSpPr>
        <dsp:cNvPr id="0" name=""/>
        <dsp:cNvSpPr/>
      </dsp:nvSpPr>
      <dsp:spPr>
        <a:xfrm>
          <a:off x="1997194" y="2002419"/>
          <a:ext cx="690953" cy="298621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>
              <a:solidFill>
                <a:schemeClr val="tx1"/>
              </a:solidFill>
            </a:rPr>
            <a:t>Rådgivere</a:t>
          </a:r>
        </a:p>
      </dsp:txBody>
      <dsp:txXfrm>
        <a:off x="1997194" y="2002419"/>
        <a:ext cx="690953" cy="298621"/>
      </dsp:txXfrm>
    </dsp:sp>
    <dsp:sp modelId="{FE8A329D-3A62-42E8-87B4-1B1DA29A3B7E}">
      <dsp:nvSpPr>
        <dsp:cNvPr id="0" name=""/>
        <dsp:cNvSpPr/>
      </dsp:nvSpPr>
      <dsp:spPr>
        <a:xfrm>
          <a:off x="3777960" y="1361299"/>
          <a:ext cx="1321160" cy="48446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>
              <a:solidFill>
                <a:schemeClr val="tx1"/>
              </a:solidFill>
            </a:rPr>
            <a:t>KOMMUNALSJEF</a:t>
          </a:r>
        </a:p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>
              <a:solidFill>
                <a:schemeClr val="tx1"/>
              </a:solidFill>
            </a:rPr>
            <a:t>Forebyggende tjenester og organisasjonsutvikling</a:t>
          </a:r>
          <a:endParaRPr lang="nb-NO" sz="700" kern="1200" dirty="0"/>
        </a:p>
      </dsp:txBody>
      <dsp:txXfrm>
        <a:off x="3777960" y="1361299"/>
        <a:ext cx="1321160" cy="484463"/>
      </dsp:txXfrm>
    </dsp:sp>
    <dsp:sp modelId="{1F81CCFF-CDFE-4B22-B4A8-6F4BB701454C}">
      <dsp:nvSpPr>
        <dsp:cNvPr id="0" name=""/>
        <dsp:cNvSpPr/>
      </dsp:nvSpPr>
      <dsp:spPr>
        <a:xfrm>
          <a:off x="3335318" y="2002419"/>
          <a:ext cx="951433" cy="298621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>
              <a:solidFill>
                <a:srgbClr val="010000"/>
              </a:solidFill>
              <a:latin typeface="Calibri"/>
            </a:rPr>
            <a:t>Samfunnsmedisinsk enhet </a:t>
          </a:r>
          <a:endParaRPr lang="nb-NO" sz="700" kern="1200" dirty="0">
            <a:latin typeface="Calibri"/>
          </a:endParaRPr>
        </a:p>
      </dsp:txBody>
      <dsp:txXfrm>
        <a:off x="3335318" y="2002419"/>
        <a:ext cx="951433" cy="298621"/>
      </dsp:txXfrm>
    </dsp:sp>
    <dsp:sp modelId="{33AD330F-2337-4C1E-B2DF-CB906ECCAB4F}">
      <dsp:nvSpPr>
        <dsp:cNvPr id="0" name=""/>
        <dsp:cNvSpPr/>
      </dsp:nvSpPr>
      <dsp:spPr>
        <a:xfrm>
          <a:off x="5376565" y="1361299"/>
          <a:ext cx="1321160" cy="48446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>
              <a:solidFill>
                <a:schemeClr val="tx1"/>
              </a:solidFill>
            </a:rPr>
            <a:t>KOMMUNALSJEF</a:t>
          </a:r>
        </a:p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>
              <a:solidFill>
                <a:schemeClr val="tx1"/>
              </a:solidFill>
              <a:latin typeface="Calibri"/>
            </a:rPr>
            <a:t>Samfunnsutvikling og kultur</a:t>
          </a:r>
          <a:endParaRPr lang="nb-NO" sz="700" kern="1200" dirty="0">
            <a:solidFill>
              <a:schemeClr val="tx1"/>
            </a:solidFill>
          </a:endParaRPr>
        </a:p>
      </dsp:txBody>
      <dsp:txXfrm>
        <a:off x="5376565" y="1361299"/>
        <a:ext cx="1321160" cy="484463"/>
      </dsp:txXfrm>
    </dsp:sp>
    <dsp:sp modelId="{CB21E036-D21B-4E31-A984-2BA70C88AF49}">
      <dsp:nvSpPr>
        <dsp:cNvPr id="0" name=""/>
        <dsp:cNvSpPr/>
      </dsp:nvSpPr>
      <dsp:spPr>
        <a:xfrm>
          <a:off x="5194403" y="2002419"/>
          <a:ext cx="690953" cy="298621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>
              <a:solidFill>
                <a:schemeClr val="tx1"/>
              </a:solidFill>
            </a:rPr>
            <a:t>Fjordbykontoret</a:t>
          </a:r>
        </a:p>
      </dsp:txBody>
      <dsp:txXfrm>
        <a:off x="5194403" y="2002419"/>
        <a:ext cx="690953" cy="298621"/>
      </dsp:txXfrm>
    </dsp:sp>
    <dsp:sp modelId="{339DC7D9-C114-4D0F-BF61-B64AD0738689}">
      <dsp:nvSpPr>
        <dsp:cNvPr id="0" name=""/>
        <dsp:cNvSpPr/>
      </dsp:nvSpPr>
      <dsp:spPr>
        <a:xfrm>
          <a:off x="6975169" y="1361299"/>
          <a:ext cx="1321160" cy="48446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>
              <a:solidFill>
                <a:schemeClr val="tx1"/>
              </a:solidFill>
            </a:rPr>
            <a:t>KOMMUNALSJEF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>
              <a:solidFill>
                <a:schemeClr val="tx1"/>
              </a:solidFill>
            </a:rPr>
            <a:t>Økonomi og virksomhetsstyring</a:t>
          </a:r>
        </a:p>
      </dsp:txBody>
      <dsp:txXfrm>
        <a:off x="6975169" y="1361299"/>
        <a:ext cx="1321160" cy="484463"/>
      </dsp:txXfrm>
    </dsp:sp>
    <dsp:sp modelId="{5044C6C1-AC68-4E7B-A2E5-3D13AB43A4F1}">
      <dsp:nvSpPr>
        <dsp:cNvPr id="0" name=""/>
        <dsp:cNvSpPr/>
      </dsp:nvSpPr>
      <dsp:spPr>
        <a:xfrm>
          <a:off x="3005200" y="571176"/>
          <a:ext cx="1321160" cy="484145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kern="1200" dirty="0">
              <a:solidFill>
                <a:schemeClr val="tx1"/>
              </a:solidFill>
            </a:rPr>
            <a:t>BEREDSKAP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kern="1200" dirty="0">
              <a:solidFill>
                <a:schemeClr val="tx1"/>
              </a:solidFill>
            </a:rPr>
            <a:t>KOMMUNEADVOKAT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kern="1200" dirty="0">
              <a:solidFill>
                <a:schemeClr val="tx1"/>
              </a:solidFill>
            </a:rPr>
            <a:t>KOMMUNIKASJON</a:t>
          </a:r>
        </a:p>
      </dsp:txBody>
      <dsp:txXfrm>
        <a:off x="3005200" y="571176"/>
        <a:ext cx="1321160" cy="484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7167C7-5BF9-EF49-A58E-FF7D07B58FFF}" type="datetimeFigureOut">
              <a:rPr lang="nn-NO" smtClean="0"/>
              <a:pPr/>
              <a:t>27.03.2023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F09B78-A637-2840-A86C-AD2ADB76CCBD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0702449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8D99A-3105-824E-A9B8-1BF249E40312}" type="datetimeFigureOut">
              <a:rPr lang="nn-NO" smtClean="0"/>
              <a:pPr/>
              <a:t>27.03.2023</a:t>
            </a:fld>
            <a:endParaRPr lang="nn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n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6A253-CDAB-F044-821B-0A547A3EE8BF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9341683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nb-NO" baseline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6A253-CDAB-F044-821B-0A547A3EE8BF}" type="slidenum">
              <a:rPr lang="nn-NO" smtClean="0"/>
              <a:pPr/>
              <a:t>1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30349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635" y="555526"/>
            <a:ext cx="7010115" cy="576362"/>
          </a:xfrm>
        </p:spPr>
        <p:txBody>
          <a:bodyPr anchor="t">
            <a:normAutofit/>
          </a:bodyPr>
          <a:lstStyle>
            <a:lvl1pPr algn="l">
              <a:defRPr sz="30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14635" y="1275606"/>
            <a:ext cx="7010115" cy="2860206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ilde/skrått tekstfe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4F69D86B-4D37-3F4B-BE94-795E446503C0}"/>
              </a:ext>
            </a:extLst>
          </p:cNvPr>
          <p:cNvSpPr/>
          <p:nvPr userDrawn="1"/>
        </p:nvSpPr>
        <p:spPr>
          <a:xfrm>
            <a:off x="0" y="0"/>
            <a:ext cx="9144000" cy="515883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Parallellogram 7">
            <a:extLst>
              <a:ext uri="{FF2B5EF4-FFF2-40B4-BE49-F238E27FC236}">
                <a16:creationId xmlns:a16="http://schemas.microsoft.com/office/drawing/2014/main" id="{DF6C05FB-59A6-254C-85BD-050B699763DA}"/>
              </a:ext>
            </a:extLst>
          </p:cNvPr>
          <p:cNvSpPr/>
          <p:nvPr userDrawn="1"/>
        </p:nvSpPr>
        <p:spPr>
          <a:xfrm flipH="1">
            <a:off x="3766193" y="0"/>
            <a:ext cx="7384777" cy="5158835"/>
          </a:xfrm>
          <a:prstGeom prst="parallelogram">
            <a:avLst>
              <a:gd name="adj" fmla="val 39137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566835" y="679512"/>
            <a:ext cx="4548408" cy="576362"/>
          </a:xfrm>
        </p:spPr>
        <p:txBody>
          <a:bodyPr anchor="t">
            <a:normAutofit/>
          </a:bodyPr>
          <a:lstStyle>
            <a:lvl1pPr algn="l">
              <a:defRPr sz="3000"/>
            </a:lvl1pPr>
          </a:lstStyle>
          <a:p>
            <a:r>
              <a:rPr lang="nb-NO"/>
              <a:t>Klikk for å redigere tittel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189955" y="1399591"/>
            <a:ext cx="4018806" cy="2862443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797C42E8-0B67-4648-9F7C-B301E0CE5F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46429" y="4689963"/>
            <a:ext cx="1336326" cy="30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9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913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07736" y="565538"/>
            <a:ext cx="7017014" cy="54887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07736" y="1284042"/>
            <a:ext cx="7017014" cy="3087908"/>
          </a:xfrm>
        </p:spPr>
        <p:txBody>
          <a:bodyPr/>
          <a:lstStyle>
            <a:lvl1pPr marL="0" indent="0">
              <a:buNone/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/>
          <p:cNvSpPr>
            <a:spLocks noGrp="1"/>
          </p:cNvSpPr>
          <p:nvPr>
            <p:ph type="title"/>
          </p:nvPr>
        </p:nvSpPr>
        <p:spPr>
          <a:xfrm>
            <a:off x="526362" y="3179058"/>
            <a:ext cx="7029648" cy="54887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4" name="Undertittel 2">
            <a:extLst>
              <a:ext uri="{FF2B5EF4-FFF2-40B4-BE49-F238E27FC236}">
                <a16:creationId xmlns:a16="http://schemas.microsoft.com/office/drawing/2014/main" id="{9CA920EC-B959-5344-9554-782463E63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5895" y="3727937"/>
            <a:ext cx="7010115" cy="1094153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sp>
        <p:nvSpPr>
          <p:cNvPr id="11" name="Plassholder for innhold 2">
            <a:extLst>
              <a:ext uri="{FF2B5EF4-FFF2-40B4-BE49-F238E27FC236}">
                <a16:creationId xmlns:a16="http://schemas.microsoft.com/office/drawing/2014/main" id="{1CBAC203-D769-2B47-B95D-AFB4CC15D0E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-15104" y="0"/>
            <a:ext cx="9159104" cy="3040063"/>
          </a:xfrm>
        </p:spPr>
        <p:txBody>
          <a:bodyPr/>
          <a:lstStyle>
            <a:lvl1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endParaRPr lang="nn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915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- alternativ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/>
          <p:cNvSpPr>
            <a:spLocks noGrp="1"/>
          </p:cNvSpPr>
          <p:nvPr>
            <p:ph type="title"/>
          </p:nvPr>
        </p:nvSpPr>
        <p:spPr>
          <a:xfrm>
            <a:off x="526362" y="3179058"/>
            <a:ext cx="7029648" cy="54887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4" name="Undertittel 2">
            <a:extLst>
              <a:ext uri="{FF2B5EF4-FFF2-40B4-BE49-F238E27FC236}">
                <a16:creationId xmlns:a16="http://schemas.microsoft.com/office/drawing/2014/main" id="{9CA920EC-B959-5344-9554-782463E63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5895" y="3727937"/>
            <a:ext cx="7010115" cy="1094153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sp>
        <p:nvSpPr>
          <p:cNvPr id="11" name="Plassholder for innhold 2">
            <a:extLst>
              <a:ext uri="{FF2B5EF4-FFF2-40B4-BE49-F238E27FC236}">
                <a16:creationId xmlns:a16="http://schemas.microsoft.com/office/drawing/2014/main" id="{1CBAC203-D769-2B47-B95D-AFB4CC15D0E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-33251" y="0"/>
            <a:ext cx="9185066" cy="3040063"/>
          </a:xfrm>
        </p:spPr>
        <p:txBody>
          <a:bodyPr/>
          <a:lstStyle>
            <a:lvl1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173551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915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/tekst vertikald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891FAE30-E381-1848-923E-EB83C7B310BB}"/>
              </a:ext>
            </a:extLst>
          </p:cNvPr>
          <p:cNvSpPr/>
          <p:nvPr userDrawn="1"/>
        </p:nvSpPr>
        <p:spPr>
          <a:xfrm>
            <a:off x="-15104" y="4489869"/>
            <a:ext cx="4731567" cy="653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626704" y="649306"/>
            <a:ext cx="3532558" cy="548879"/>
          </a:xfrm>
        </p:spPr>
        <p:txBody>
          <a:bodyPr/>
          <a:lstStyle/>
          <a:p>
            <a:r>
              <a:rPr lang="nb-NO"/>
              <a:t>Tittel</a:t>
            </a:r>
            <a:endParaRPr lang="nn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4626704" y="1361574"/>
            <a:ext cx="3277432" cy="2808312"/>
          </a:xfrm>
        </p:spPr>
        <p:txBody>
          <a:bodyPr/>
          <a:lstStyle>
            <a:lvl1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nb-NO"/>
              <a:t>Rediger tekststiler i malen</a:t>
            </a: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712006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721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FBD19DD-00B4-AF41-B95E-84E002E1CE81}"/>
              </a:ext>
            </a:extLst>
          </p:cNvPr>
          <p:cNvSpPr/>
          <p:nvPr userDrawn="1"/>
        </p:nvSpPr>
        <p:spPr>
          <a:xfrm>
            <a:off x="0" y="0"/>
            <a:ext cx="9144000" cy="515883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Parallellogram 10">
            <a:extLst>
              <a:ext uri="{FF2B5EF4-FFF2-40B4-BE49-F238E27FC236}">
                <a16:creationId xmlns:a16="http://schemas.microsoft.com/office/drawing/2014/main" id="{0DD0F097-6463-4848-B8B2-F0C2BEFB13EF}"/>
              </a:ext>
            </a:extLst>
          </p:cNvPr>
          <p:cNvSpPr/>
          <p:nvPr userDrawn="1"/>
        </p:nvSpPr>
        <p:spPr>
          <a:xfrm flipH="1" flipV="1">
            <a:off x="-2874189" y="-4034"/>
            <a:ext cx="7477846" cy="5158835"/>
          </a:xfrm>
          <a:prstGeom prst="parallelogram">
            <a:avLst>
              <a:gd name="adj" fmla="val 39137"/>
            </a:avLst>
          </a:prstGeom>
          <a:solidFill>
            <a:srgbClr val="92D050">
              <a:alpha val="54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48092" y="1515069"/>
            <a:ext cx="3532558" cy="54887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 Tema</a:t>
            </a: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168426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72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ønt f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edia Placeholder 13"/>
          <p:cNvSpPr>
            <a:spLocks noGrp="1"/>
          </p:cNvSpPr>
          <p:nvPr>
            <p:ph type="media" sz="quarter" idx="10"/>
          </p:nvPr>
        </p:nvSpPr>
        <p:spPr>
          <a:xfrm>
            <a:off x="1619672" y="994340"/>
            <a:ext cx="5804242" cy="2808759"/>
          </a:xfrm>
        </p:spPr>
        <p:txBody>
          <a:bodyPr/>
          <a:lstStyle/>
          <a:p>
            <a:r>
              <a:rPr lang="nb-NO"/>
              <a:t>Klikk ikonet for å legge til media</a:t>
            </a:r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8104" y="261138"/>
            <a:ext cx="3135204" cy="2137583"/>
          </a:xfrm>
          <a:prstGeom prst="rect">
            <a:avLst/>
          </a:prstGeom>
        </p:spPr>
      </p:pic>
      <p:pic>
        <p:nvPicPr>
          <p:cNvPr id="10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80512" cy="44954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Åskam - hvi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18864" y="555526"/>
            <a:ext cx="7148761" cy="54887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529208" y="1275606"/>
            <a:ext cx="7138417" cy="2808312"/>
          </a:xfrm>
        </p:spPr>
        <p:txBody>
          <a:bodyPr/>
          <a:lstStyle>
            <a:lvl1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B95E9889-E5AF-A04E-9E71-E0E48197A4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314792"/>
            <a:ext cx="9144000" cy="2065270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1FEC3FD3-CD33-4949-BD2C-4F144A1434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46429" y="4689963"/>
            <a:ext cx="1336326" cy="30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8459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483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ilde/skrått tekstfe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4F69D86B-4D37-3F4B-BE94-795E446503C0}"/>
              </a:ext>
            </a:extLst>
          </p:cNvPr>
          <p:cNvSpPr/>
          <p:nvPr userDrawn="1"/>
        </p:nvSpPr>
        <p:spPr>
          <a:xfrm>
            <a:off x="0" y="0"/>
            <a:ext cx="9144000" cy="515883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Parallellogram 6">
            <a:extLst>
              <a:ext uri="{FF2B5EF4-FFF2-40B4-BE49-F238E27FC236}">
                <a16:creationId xmlns:a16="http://schemas.microsoft.com/office/drawing/2014/main" id="{0D757CD4-6C5D-EF43-9385-643AF839E7CD}"/>
              </a:ext>
            </a:extLst>
          </p:cNvPr>
          <p:cNvSpPr/>
          <p:nvPr userDrawn="1"/>
        </p:nvSpPr>
        <p:spPr>
          <a:xfrm flipH="1" flipV="1">
            <a:off x="-2023111" y="0"/>
            <a:ext cx="7477846" cy="5158835"/>
          </a:xfrm>
          <a:prstGeom prst="parallelogram">
            <a:avLst>
              <a:gd name="adj" fmla="val 39137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/>
              <a:t>ç</a:t>
            </a:r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635" y="555526"/>
            <a:ext cx="4509057" cy="576362"/>
          </a:xfrm>
        </p:spPr>
        <p:txBody>
          <a:bodyPr anchor="t">
            <a:normAutofit/>
          </a:bodyPr>
          <a:lstStyle>
            <a:lvl1pPr algn="l">
              <a:defRPr sz="3000"/>
            </a:lvl1pPr>
          </a:lstStyle>
          <a:p>
            <a:r>
              <a:rPr lang="nb-NO"/>
              <a:t>Klikk for å redigere tittel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14635" y="1275606"/>
            <a:ext cx="4018806" cy="2860206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58B6E29A-7733-2C45-9787-0A3D591506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05367" y="4690225"/>
            <a:ext cx="1336326" cy="30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94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04269" y="559785"/>
            <a:ext cx="7029334" cy="5488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04269" y="1278290"/>
            <a:ext cx="7029334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BF60318-5E89-8243-8800-D6CFA05DFFAC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446429" y="4689963"/>
            <a:ext cx="1336326" cy="3021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2" r:id="rId4"/>
    <p:sldLayoutId id="2147483657" r:id="rId5"/>
    <p:sldLayoutId id="2147483663" r:id="rId6"/>
    <p:sldLayoutId id="2147483655" r:id="rId7"/>
    <p:sldLayoutId id="2147483658" r:id="rId8"/>
    <p:sldLayoutId id="2147483660" r:id="rId9"/>
    <p:sldLayoutId id="2147483661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457200" rtl="0" eaLnBrk="1" latinLnBrk="0" hangingPunct="1">
        <a:spcBef>
          <a:spcPct val="0"/>
        </a:spcBef>
        <a:buNone/>
        <a:defRPr sz="3000" b="1" i="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Helvetica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400" b="0" i="0" kern="1200">
          <a:solidFill>
            <a:schemeClr val="tx1">
              <a:lumMod val="50000"/>
              <a:lumOff val="50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200" b="0" i="0" kern="1200">
          <a:solidFill>
            <a:schemeClr val="tx1">
              <a:lumMod val="50000"/>
              <a:lumOff val="50000"/>
            </a:schemeClr>
          </a:solidFill>
          <a:latin typeface="Calibri Light"/>
          <a:ea typeface="+mn-ea"/>
          <a:cs typeface="Calibri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200" b="0" i="0" kern="1200">
          <a:solidFill>
            <a:schemeClr val="tx1">
              <a:lumMod val="50000"/>
              <a:lumOff val="50000"/>
            </a:schemeClr>
          </a:solidFill>
          <a:latin typeface="Calibri Light"/>
          <a:ea typeface="+mn-ea"/>
          <a:cs typeface="Calibri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200" b="0" i="0" kern="1200">
          <a:solidFill>
            <a:schemeClr val="tx1">
              <a:lumMod val="50000"/>
              <a:lumOff val="50000"/>
            </a:schemeClr>
          </a:solidFill>
          <a:latin typeface="Calibri Light"/>
          <a:ea typeface="+mn-ea"/>
          <a:cs typeface="Calibri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b="0" i="0" kern="1200">
          <a:solidFill>
            <a:schemeClr val="tx1">
              <a:lumMod val="50000"/>
              <a:lumOff val="50000"/>
            </a:schemeClr>
          </a:solidFill>
          <a:latin typeface="Calibri Light"/>
          <a:ea typeface="+mn-ea"/>
          <a:cs typeface="Calibri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13229" y="69338"/>
            <a:ext cx="7135255" cy="548879"/>
          </a:xfrm>
        </p:spPr>
        <p:txBody>
          <a:bodyPr>
            <a:normAutofit/>
          </a:bodyPr>
          <a:lstStyle/>
          <a:p>
            <a:r>
              <a:rPr lang="nb-NO" sz="2800" dirty="0"/>
              <a:t>Organisasjonskart                                         </a:t>
            </a:r>
            <a:r>
              <a:rPr lang="nb-NO" sz="800" b="0" dirty="0"/>
              <a:t>   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226210" y="617195"/>
          <a:ext cx="8406174" cy="3085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ktangel 4"/>
          <p:cNvSpPr/>
          <p:nvPr/>
        </p:nvSpPr>
        <p:spPr>
          <a:xfrm>
            <a:off x="512290" y="3108146"/>
            <a:ext cx="1599475" cy="11865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nb-NO" sz="700">
                <a:solidFill>
                  <a:schemeClr val="tx1"/>
                </a:solidFill>
              </a:rPr>
              <a:t>Fosshagen</a:t>
            </a:r>
            <a:endParaRPr lang="nb-NO">
              <a:solidFill>
                <a:schemeClr val="tx1"/>
              </a:solidFill>
            </a:endParaRPr>
          </a:p>
          <a:p>
            <a:r>
              <a:rPr lang="nb-NO" sz="700">
                <a:solidFill>
                  <a:schemeClr val="tx1"/>
                </a:solidFill>
              </a:rPr>
              <a:t>Hjemmetjenesten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 err="1">
                <a:solidFill>
                  <a:schemeClr val="tx1"/>
                </a:solidFill>
              </a:rPr>
              <a:t>Liertun</a:t>
            </a:r>
            <a:endParaRPr lang="nb-NO" sz="700" err="1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Nøstehagen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Psykisk helse og rus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Sentralkjøkken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Tjenester til barn og ungdom med funksjonsnedsettelse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Tjenester til voksne med funksjonsnedsettelse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  <a:cs typeface="Calibri"/>
              </a:rPr>
              <a:t>Forvaltning helse og bolig</a:t>
            </a:r>
          </a:p>
        </p:txBody>
      </p:sp>
      <p:sp>
        <p:nvSpPr>
          <p:cNvPr id="6" name="Rektangel 5"/>
          <p:cNvSpPr/>
          <p:nvPr/>
        </p:nvSpPr>
        <p:spPr>
          <a:xfrm>
            <a:off x="2452303" y="3088440"/>
            <a:ext cx="1296386" cy="19230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nb-NO" sz="700">
                <a:solidFill>
                  <a:schemeClr val="tx1"/>
                </a:solidFill>
              </a:rPr>
              <a:t>Barneverntjenesten</a:t>
            </a:r>
            <a:endParaRPr lang="nb-NO">
              <a:solidFill>
                <a:schemeClr val="tx1"/>
              </a:solidFill>
            </a:endParaRPr>
          </a:p>
          <a:p>
            <a:r>
              <a:rPr lang="nb-NO" sz="700" err="1">
                <a:solidFill>
                  <a:schemeClr val="tx1"/>
                </a:solidFill>
              </a:rPr>
              <a:t>Dambråtan</a:t>
            </a:r>
            <a:r>
              <a:rPr lang="nb-NO" sz="700">
                <a:solidFill>
                  <a:schemeClr val="tx1"/>
                </a:solidFill>
              </a:rPr>
              <a:t> barnehage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Egge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 err="1">
                <a:solidFill>
                  <a:schemeClr val="tx1"/>
                </a:solidFill>
              </a:rPr>
              <a:t>Gullaug</a:t>
            </a:r>
            <a:r>
              <a:rPr lang="nb-NO" sz="700">
                <a:solidFill>
                  <a:schemeClr val="tx1"/>
                </a:solidFill>
              </a:rPr>
              <a:t>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Hallingstad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Hegg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Heia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 err="1">
                <a:solidFill>
                  <a:schemeClr val="tx1"/>
                </a:solidFill>
              </a:rPr>
              <a:t>Hennummarka</a:t>
            </a:r>
            <a:r>
              <a:rPr lang="nb-NO" sz="700">
                <a:solidFill>
                  <a:schemeClr val="tx1"/>
                </a:solidFill>
              </a:rPr>
              <a:t> barnehage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 err="1">
                <a:solidFill>
                  <a:schemeClr val="tx1"/>
                </a:solidFill>
              </a:rPr>
              <a:t>Hennummarka</a:t>
            </a:r>
            <a:r>
              <a:rPr lang="nb-NO" sz="700">
                <a:solidFill>
                  <a:schemeClr val="tx1"/>
                </a:solidFill>
              </a:rPr>
              <a:t>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Høvik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Lierbyen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Lier voksenopplæring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 err="1">
                <a:solidFill>
                  <a:schemeClr val="tx1"/>
                </a:solidFill>
              </a:rPr>
              <a:t>Linnesstranda</a:t>
            </a:r>
            <a:r>
              <a:rPr lang="nb-NO" sz="700">
                <a:solidFill>
                  <a:schemeClr val="tx1"/>
                </a:solidFill>
              </a:rPr>
              <a:t> barnehage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Nordal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 err="1">
                <a:solidFill>
                  <a:schemeClr val="tx1"/>
                </a:solidFill>
              </a:rPr>
              <a:t>Oddeval</a:t>
            </a:r>
            <a:r>
              <a:rPr lang="nb-NO" sz="700">
                <a:solidFill>
                  <a:schemeClr val="tx1"/>
                </a:solidFill>
              </a:rPr>
              <a:t>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PP-tjenesten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Sylling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Tranby skole</a:t>
            </a:r>
            <a:endParaRPr lang="nb-NO" sz="2000">
              <a:solidFill>
                <a:schemeClr val="tx1"/>
              </a:solidFill>
              <a:cs typeface="Calibri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4087424" y="3088440"/>
            <a:ext cx="1214734" cy="10442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 sz="700">
              <a:solidFill>
                <a:schemeClr val="tx1"/>
              </a:solidFill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Forebyggende tjenester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Helsetjenesten barn, unge, foreldre og gravide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NAV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HR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IKT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Innbyggerservice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Utvikling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5621187" y="3108146"/>
            <a:ext cx="1273853" cy="5979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 sz="700">
              <a:solidFill>
                <a:schemeClr val="tx1"/>
              </a:solidFill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  <a:p>
            <a:r>
              <a:rPr lang="nb-NO" sz="700">
                <a:solidFill>
                  <a:schemeClr val="tx1"/>
                </a:solidFill>
              </a:rPr>
              <a:t>Bygg og geodata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Kultur og fritid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Landbruk og miljø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Lier kulturskole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Stedsutvikling og plan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7206443" y="3104147"/>
            <a:ext cx="1273853" cy="7421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 sz="700">
              <a:solidFill>
                <a:schemeClr val="tx1"/>
              </a:solidFill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  <a:p>
            <a:r>
              <a:rPr lang="nb-NO" sz="700">
                <a:solidFill>
                  <a:schemeClr val="tx1"/>
                </a:solidFill>
              </a:rPr>
              <a:t>Innkjøp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Regnskap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Virksomhetsstyring (</a:t>
            </a:r>
            <a:r>
              <a:rPr lang="nb-NO" sz="700" i="1">
                <a:solidFill>
                  <a:schemeClr val="tx1"/>
                </a:solidFill>
              </a:rPr>
              <a:t>eierstyring, internkontroll, kvalitet, tilsyn</a:t>
            </a:r>
            <a:r>
              <a:rPr lang="nb-NO" sz="700">
                <a:solidFill>
                  <a:schemeClr val="tx1"/>
                </a:solidFill>
              </a:rPr>
              <a:t>)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Økonomi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</p:txBody>
      </p:sp>
      <p:cxnSp>
        <p:nvCxnSpPr>
          <p:cNvPr id="11" name="Rett linje 10"/>
          <p:cNvCxnSpPr/>
          <p:nvPr/>
        </p:nvCxnSpPr>
        <p:spPr>
          <a:xfrm>
            <a:off x="1459961" y="2693657"/>
            <a:ext cx="0" cy="355275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/>
        </p:nvCxnSpPr>
        <p:spPr>
          <a:xfrm>
            <a:off x="3062172" y="2733376"/>
            <a:ext cx="0" cy="355275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ett linje 12"/>
          <p:cNvCxnSpPr/>
          <p:nvPr/>
        </p:nvCxnSpPr>
        <p:spPr>
          <a:xfrm>
            <a:off x="4663662" y="2736946"/>
            <a:ext cx="0" cy="355275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Rett linje 13"/>
          <p:cNvCxnSpPr/>
          <p:nvPr/>
        </p:nvCxnSpPr>
        <p:spPr>
          <a:xfrm>
            <a:off x="6259305" y="2753007"/>
            <a:ext cx="0" cy="355275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ett linje 21"/>
          <p:cNvCxnSpPr/>
          <p:nvPr/>
        </p:nvCxnSpPr>
        <p:spPr>
          <a:xfrm>
            <a:off x="7846661" y="2450776"/>
            <a:ext cx="0" cy="634619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989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LIER_kommu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IER_kommune" id="{F8AC1645-FA0A-42CB-A680-A5178C3F258A}" vid="{2EECC4B3-E415-4DB7-B1EC-70E9ADF78F5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DE4E12367755E478E6DC619B0C6AE09" ma:contentTypeVersion="2" ma:contentTypeDescription="Opprett et nytt dokument." ma:contentTypeScope="" ma:versionID="515b9033e82f9322f689327a5c770ac0">
  <xsd:schema xmlns:xsd="http://www.w3.org/2001/XMLSchema" xmlns:xs="http://www.w3.org/2001/XMLSchema" xmlns:p="http://schemas.microsoft.com/office/2006/metadata/properties" xmlns:ns2="cbc04a1c-e953-4f6c-a5ef-43d9dac7aeb3" targetNamespace="http://schemas.microsoft.com/office/2006/metadata/properties" ma:root="true" ma:fieldsID="6770b4f4c0a0da73cf124c05d4ea3dd1" ns2:_="">
    <xsd:import namespace="cbc04a1c-e953-4f6c-a5ef-43d9dac7ae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c04a1c-e953-4f6c-a5ef-43d9dac7ae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671131-6643-4576-B430-AB2C1364D08E}">
  <ds:schemaRefs>
    <ds:schemaRef ds:uri="cbc04a1c-e953-4f6c-a5ef-43d9dac7aeb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600B316-EDEE-44DA-8138-3D0126D4B221}">
  <ds:schemaRefs>
    <ds:schemaRef ds:uri="cbc04a1c-e953-4f6c-a5ef-43d9dac7aeb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901BF58-2A7C-4B54-8181-E3B0621143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LIER_kommune</Template>
  <TotalTime>0</TotalTime>
  <Words>179</Words>
  <Application>Microsoft Office PowerPoint</Application>
  <PresentationFormat>Skjermfremvisning (16:9)</PresentationFormat>
  <Paragraphs>68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LIER_kommune</vt:lpstr>
      <vt:lpstr>Organisasjonskart                                            </vt:lpstr>
    </vt:vector>
  </TitlesOfParts>
  <Company>LHIKT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Dette er forsiden</dc:title>
  <dc:creator>Marianne Woldstad (Kommunikasjonssjef)</dc:creator>
  <cp:lastModifiedBy>Liv Bente Alvestad</cp:lastModifiedBy>
  <cp:revision>168</cp:revision>
  <cp:lastPrinted>2010-04-20T14:51:42Z</cp:lastPrinted>
  <dcterms:created xsi:type="dcterms:W3CDTF">2018-02-13T13:50:36Z</dcterms:created>
  <dcterms:modified xsi:type="dcterms:W3CDTF">2023-03-27T11:47:27Z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0x0101007DE4E12367755E478E6DC619B0C6AE09</vt:lpwstr>
  </property>
  <property fmtid="{D5CDD505-2E9C-101B-9397-08002B2CF9AE}" pid="3" name="Order">
    <vt:lpwstr>11500.0000000000</vt:lpwstr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lpwstr/>
  </property>
</Properties>
</file>