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458" r:id="rId5"/>
  </p:sldIdLst>
  <p:sldSz cx="9144000" cy="5143500" type="screen16x9"/>
  <p:notesSz cx="6858000" cy="9144000"/>
  <p:defaultTextStyle>
    <a:defPPr>
      <a:defRPr lang="nn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58" userDrawn="1">
          <p15:clr>
            <a:srgbClr val="A4A3A4"/>
          </p15:clr>
        </p15:guide>
        <p15:guide id="2" pos="4921" userDrawn="1">
          <p15:clr>
            <a:srgbClr val="A4A3A4"/>
          </p15:clr>
        </p15:guide>
        <p15:guide id="3" orient="horz" pos="350">
          <p15:clr>
            <a:srgbClr val="A4A3A4"/>
          </p15:clr>
        </p15:guide>
        <p15:guide id="4" orient="horz" pos="667" userDrawn="1">
          <p15:clr>
            <a:srgbClr val="A4A3A4"/>
          </p15:clr>
        </p15:guide>
        <p15:guide id="5" orient="horz" pos="803">
          <p15:clr>
            <a:srgbClr val="A4A3A4"/>
          </p15:clr>
        </p15:guide>
        <p15:guide id="7" pos="385">
          <p15:clr>
            <a:srgbClr val="A4A3A4"/>
          </p15:clr>
        </p15:guide>
        <p15:guide id="8" orient="horz" pos="9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ilie Folvik Aune" initials="EFA" lastIdx="2" clrIdx="0">
    <p:extLst>
      <p:ext uri="{19B8F6BF-5375-455C-9EA6-DF929625EA0E}">
        <p15:presenceInfo xmlns:p15="http://schemas.microsoft.com/office/powerpoint/2012/main" userId="Emilie Folvik Aune" providerId="None"/>
      </p:ext>
    </p:extLst>
  </p:cmAuthor>
  <p:cmAuthor id="2" name="Emilie Folvik Aune" initials="EA" lastIdx="1" clrIdx="1">
    <p:extLst>
      <p:ext uri="{19B8F6BF-5375-455C-9EA6-DF929625EA0E}">
        <p15:presenceInfo xmlns:p15="http://schemas.microsoft.com/office/powerpoint/2012/main" userId="S::emilie.folvik.aune@lier.kommune.no::c3dbbabf-03e4-404f-9e4e-64054d19e0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F1D"/>
    <a:srgbClr val="005C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986773-58E5-4867-8750-D23FC63E3E39}" v="2" dt="2022-06-07T10:31:47.802"/>
    <p1510:client id="{0DBDA1F7-F02F-4784-9250-1B9F251F10C3}" v="1" dt="2022-03-16T23:32:36.091"/>
    <p1510:client id="{1520EF42-1FCF-4681-8D1B-EE63AABA98A5}" v="138" dt="2022-02-24T11:14:27.850"/>
    <p1510:client id="{22F88146-E256-4AD4-97E3-B05899BCA1EF}" v="44" dt="2022-02-21T17:06:37.001"/>
    <p1510:client id="{28EF934E-857A-4548-9559-483610C84C9B}" v="170" dt="2022-03-08T22:37:52.111"/>
    <p1510:client id="{2A1BC818-4844-4DEF-8A4D-8FE327588785}" v="17" dt="2022-08-23T13:45:32.422"/>
    <p1510:client id="{2A330089-9FA1-4168-A113-525F958C9048}" v="44" dt="2022-05-27T06:21:23.731"/>
    <p1510:client id="{2BDA546F-9E2A-5098-3805-E4B9006779F4}" v="195" dt="2022-03-14T11:58:39.289"/>
    <p1510:client id="{3C29D91E-462D-4634-8665-95022780E15F}" v="47" dt="2022-06-08T20:48:47.836"/>
    <p1510:client id="{3DA31D04-84C4-4EF5-9D8A-DE419F6B1F41}" v="4" dt="2022-06-01T04:33:21.523"/>
    <p1510:client id="{3DD627B8-FACB-476F-A934-F24043FDBA12}" v="33" dt="2022-02-24T11:19:53.917"/>
    <p1510:client id="{43F0DDB4-6A91-4929-9D10-EF0CEDE3154B}" v="3" dt="2022-03-10T08:05:55.802"/>
    <p1510:client id="{4469984B-A1D3-417F-807C-4D0BB444D613}" v="129" dt="2022-03-11T12:56:35.080"/>
    <p1510:client id="{45499B20-D2ED-49F1-AF31-7804C25863E4}" v="2" dt="2022-08-22T06:52:18.098"/>
    <p1510:client id="{4B4F6AA1-3324-5AA5-98E6-93E45BB2C43F}" v="512" dt="2022-03-11T15:01:27.971"/>
    <p1510:client id="{4BF96D80-C592-CF36-5144-2E041D55EAA9}" v="107" dt="2022-06-02T13:04:32.924"/>
    <p1510:client id="{4DFC8FAC-E777-EA7A-F595-D0E4DBE8EC1A}" v="2096" dt="2022-03-16T13:09:18.599"/>
    <p1510:client id="{502AEAB0-98EB-41F5-BBD4-17234CE6FDF5}" v="115" dt="2022-03-16T16:33:25.866"/>
    <p1510:client id="{50E31614-3DEF-4CB7-A955-DF6F1CDB9CAD}" v="4" dt="2022-02-24T11:37:07.155"/>
    <p1510:client id="{52689E39-090A-4A83-A5E9-8490BF03B5E9}" v="161" dt="2022-03-12T16:50:10.295"/>
    <p1510:client id="{57AA91BB-E73A-4AC6-A576-F35ADB23E34F}" v="104" dt="2022-03-17T07:23:45.083"/>
    <p1510:client id="{5FDD5A31-559B-C85B-E30E-F30BB886EDF2}" v="600" dt="2022-03-10T11:57:03.442"/>
    <p1510:client id="{64E9B360-5F8F-A7A0-D5DC-1D0E080BF7EF}" v="565" dt="2022-06-02T07:30:43.954"/>
    <p1510:client id="{66721EBE-616D-8468-0C6A-4A72912C28D3}" v="1106" dt="2022-03-15T16:08:08.402"/>
    <p1510:client id="{6819F5C1-8FA0-4E9B-B793-E6FD13A21BE3}" v="64" dt="2022-03-09T16:19:10.513"/>
    <p1510:client id="{71F151B0-477D-EE23-92BF-6B81A2397C20}" v="459" dt="2022-06-07T10:29:04.372"/>
    <p1510:client id="{7337EF7E-2A9C-4787-BD38-8486834A34C1}" v="11" dt="2022-03-10T08:08:22.460"/>
    <p1510:client id="{74FD0A70-9316-37C0-085F-85890166940F}" v="69" dt="2022-03-16T09:08:45.168"/>
    <p1510:client id="{7BD14D4B-3B68-4554-8866-318E44F586EA}" v="16" dt="2022-03-08T12:00:06.389"/>
    <p1510:client id="{8193396F-3DA8-4B98-8BC3-4520721523E9}" v="102" dt="2022-03-17T05:51:52.519"/>
    <p1510:client id="{8C0D58A9-989F-4792-B85E-C7E32060C096}" v="189" dt="2022-03-09T16:14:54.972"/>
    <p1510:client id="{8EEB428D-D5D1-3BB4-0DD6-8D6F03D7C087}" v="563" dt="2022-03-16T18:00:40.546"/>
    <p1510:client id="{8F0CB6A9-6417-4A21-9193-9310FEA67595}" v="7" dt="2022-02-24T15:09:49.901"/>
    <p1510:client id="{9462D582-C3A3-EFDE-C43E-942D7BB6D29C}" v="2" dt="2022-03-16T09:00:09.177"/>
    <p1510:client id="{9AC879D5-9477-092E-09AD-27D1A7D25D12}" v="1" dt="2022-03-16T11:03:21.826"/>
    <p1510:client id="{9F8F5BBB-0520-4900-AB96-A212E7D1A725}" v="30" dt="2022-06-08T10:19:53.591"/>
    <p1510:client id="{9FED4E0C-206B-3746-0B1A-F03E7CE1D4BA}" v="159" dt="2022-03-16T21:21:20.170"/>
    <p1510:client id="{A36B7155-9C18-4184-98B3-F73F84CE3349}" v="7" dt="2022-11-07T09:50:53.647"/>
    <p1510:client id="{AA1819FF-9614-64BE-D767-2C7A891B1C47}" v="1049" dt="2022-03-15T07:39:55.921"/>
    <p1510:client id="{B003A440-D052-4DF9-BFEA-76ACF0DBAFAD}" v="1" dt="2022-11-07T10:44:08.469"/>
    <p1510:client id="{B02DACA5-0534-76C1-CA4D-A4F285B61023}" v="32" dt="2022-03-03T09:18:30.177"/>
    <p1510:client id="{B04E59A8-42F4-4282-02F2-7D205DB80B52}" v="223" dt="2022-06-08T06:32:52.744"/>
    <p1510:client id="{B341020D-172D-680F-6C88-FFC62EB30612}" v="29" dt="2022-08-22T06:49:05.070"/>
    <p1510:client id="{C022CF8A-944D-E0DC-44C3-EF2D8AE30316}" v="134" dt="2022-06-02T09:47:07.547"/>
    <p1510:client id="{C27EED29-9037-40FD-B7CF-EF087F9DC1EE}" v="442" dt="2022-03-13T11:55:55.249"/>
    <p1510:client id="{C31A9DE2-10A0-4DF8-9CBA-24277393B238}" v="1" dt="2022-11-07T10:38:41.544"/>
    <p1510:client id="{CB865AAA-BEE2-4B60-A976-B520B4BA11D7}" v="18" dt="2022-03-07T07:51:04.840"/>
    <p1510:client id="{E002EFB6-1978-454E-8713-E1C6CCF3C30E}" v="1" dt="2022-03-14T13:17:38.738"/>
    <p1510:client id="{E201D002-0876-240A-893F-09F6C7D5015F}" v="4323" dt="2022-05-30T11:30:57.253"/>
    <p1510:client id="{E384FA62-74D7-D150-0F50-F847580FD0CA}" v="386" dt="2022-06-01T10:21:12.716"/>
    <p1510:client id="{E7836433-12A7-4165-9345-C51F9B93353A}" v="73" dt="2022-05-29T14:06:13.920"/>
    <p1510:client id="{E9A3AA06-7669-45AB-953C-903A2C859499}" v="11" dt="2022-03-16T11:59:26.581"/>
    <p1510:client id="{F185E004-4FB3-2817-60BD-7D8920FC616D}" v="3085" dt="2022-06-03T12:41:14.426"/>
    <p1510:client id="{F6AAF1E6-91DE-4176-932D-378923D05414}" v="14" dt="2022-08-19T12:48:47.1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1" d="100"/>
          <a:sy n="131" d="100"/>
        </p:scale>
        <p:origin x="659" y="105"/>
      </p:cViewPr>
      <p:guideLst>
        <p:guide orient="horz" pos="2958"/>
        <p:guide pos="4921"/>
        <p:guide orient="horz" pos="350"/>
        <p:guide orient="horz" pos="667"/>
        <p:guide orient="horz" pos="803"/>
        <p:guide pos="385"/>
        <p:guide orient="horz" pos="9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90D320-DB62-4155-A55A-3FF671C29DC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86714FA9-1A12-4310-A244-6548929BCE30}">
      <dgm:prSet phldrT="[Tekst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nb-NO" sz="700">
              <a:solidFill>
                <a:schemeClr val="tx1"/>
              </a:solidFill>
            </a:rPr>
            <a:t>KOMMUNEDIREKTØR</a:t>
          </a:r>
        </a:p>
      </dgm:t>
    </dgm:pt>
    <dgm:pt modelId="{BFACD883-BB7A-4B37-B4B3-B78D23272B33}" type="parTrans" cxnId="{41164F49-3F91-4B56-BBE0-388476FA44DC}">
      <dgm:prSet/>
      <dgm:spPr/>
      <dgm:t>
        <a:bodyPr/>
        <a:lstStyle/>
        <a:p>
          <a:endParaRPr lang="nb-NO"/>
        </a:p>
      </dgm:t>
    </dgm:pt>
    <dgm:pt modelId="{F28FA9AE-18DD-4A7B-82DF-387E17C5C9D5}" type="sibTrans" cxnId="{41164F49-3F91-4B56-BBE0-388476FA44DC}">
      <dgm:prSet/>
      <dgm:spPr/>
      <dgm:t>
        <a:bodyPr/>
        <a:lstStyle/>
        <a:p>
          <a:endParaRPr lang="nb-NO"/>
        </a:p>
      </dgm:t>
    </dgm:pt>
    <dgm:pt modelId="{D6466661-8F6B-46DA-A760-E4BF0A48F7EA}" type="asst">
      <dgm:prSet phldrT="[Tekst]" custT="1"/>
      <dgm:spPr>
        <a:solidFill>
          <a:schemeClr val="bg2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>
              <a:solidFill>
                <a:schemeClr val="tx1"/>
              </a:solidFill>
            </a:rPr>
            <a:t>BEREDSKAP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>
              <a:solidFill>
                <a:schemeClr val="tx1"/>
              </a:solidFill>
            </a:rPr>
            <a:t>KOMMUNEADVOKAT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>
              <a:solidFill>
                <a:schemeClr val="tx1"/>
              </a:solidFill>
            </a:rPr>
            <a:t>KOMMUNEOVERLEGE</a:t>
          </a:r>
        </a:p>
        <a:p>
          <a:pPr lvl="0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>
              <a:solidFill>
                <a:schemeClr val="tx1"/>
              </a:solidFill>
            </a:rPr>
            <a:t>KOMMUNIKASJON</a:t>
          </a:r>
        </a:p>
      </dgm:t>
    </dgm:pt>
    <dgm:pt modelId="{B5FFE2BD-894D-4EFF-9717-615775E5C2C0}" type="parTrans" cxnId="{2FE9F2D9-35A0-4DC6-AFE9-238981043350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B976B6C1-4DA6-4076-85FF-017D922E02F3}" type="sibTrans" cxnId="{2FE9F2D9-35A0-4DC6-AFE9-238981043350}">
      <dgm:prSet/>
      <dgm:spPr/>
      <dgm:t>
        <a:bodyPr/>
        <a:lstStyle/>
        <a:p>
          <a:endParaRPr lang="nb-NO"/>
        </a:p>
      </dgm:t>
    </dgm:pt>
    <dgm:pt modelId="{3D8F0EBD-D427-4330-B5B4-BD57800BD79C}">
      <dgm:prSet phldrT="[Teks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rtl="0"/>
          <a:r>
            <a:rPr lang="nb-NO" sz="700">
              <a:solidFill>
                <a:schemeClr val="tx1"/>
              </a:solidFill>
            </a:rPr>
            <a:t>KOMMUNALSJEF</a:t>
          </a:r>
          <a:r>
            <a:rPr lang="nb-NO" sz="700">
              <a:solidFill>
                <a:schemeClr val="tx1"/>
              </a:solidFill>
              <a:latin typeface="Calibri"/>
            </a:rPr>
            <a:t> </a:t>
          </a:r>
          <a:endParaRPr lang="nb-NO" sz="700">
            <a:solidFill>
              <a:schemeClr val="tx1"/>
            </a:solidFill>
          </a:endParaRPr>
        </a:p>
        <a:p>
          <a:r>
            <a:rPr lang="nb-NO" sz="700">
              <a:solidFill>
                <a:schemeClr val="tx1"/>
              </a:solidFill>
            </a:rPr>
            <a:t>Helse, omsorg og velferd</a:t>
          </a:r>
        </a:p>
      </dgm:t>
    </dgm:pt>
    <dgm:pt modelId="{55156AB7-0014-4088-B718-ACA89587F97C}" type="parTrans" cxnId="{6E446F3F-375C-4D3A-88E1-EA7238B6FA4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418671E3-366F-4081-8992-C9D9E2420E1C}" type="sibTrans" cxnId="{6E446F3F-375C-4D3A-88E1-EA7238B6FA42}">
      <dgm:prSet/>
      <dgm:spPr/>
      <dgm:t>
        <a:bodyPr/>
        <a:lstStyle/>
        <a:p>
          <a:endParaRPr lang="nb-NO"/>
        </a:p>
      </dgm:t>
    </dgm:pt>
    <dgm:pt modelId="{D95A8502-FA29-494A-BBBA-E35B4690C0EC}">
      <dgm:prSet phldrT="[Teks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nb-NO" sz="700">
              <a:solidFill>
                <a:schemeClr val="tx1"/>
              </a:solidFill>
            </a:rPr>
            <a:t>KOMMUNALSJEF</a:t>
          </a:r>
        </a:p>
        <a:p>
          <a:r>
            <a:rPr lang="nb-NO" sz="700">
              <a:solidFill>
                <a:schemeClr val="tx1"/>
              </a:solidFill>
            </a:rPr>
            <a:t>Oppvekst</a:t>
          </a:r>
        </a:p>
      </dgm:t>
    </dgm:pt>
    <dgm:pt modelId="{0A8F7411-899D-4220-9656-13DA8D0A5D74}" type="parTrans" cxnId="{FCBE7E15-676F-452C-B02A-649AF8A5979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CA63C91E-9F9E-4AA9-9955-3A1246E10A46}" type="sibTrans" cxnId="{FCBE7E15-676F-452C-B02A-649AF8A59792}">
      <dgm:prSet/>
      <dgm:spPr/>
      <dgm:t>
        <a:bodyPr/>
        <a:lstStyle/>
        <a:p>
          <a:endParaRPr lang="nb-NO"/>
        </a:p>
      </dgm:t>
    </dgm:pt>
    <dgm:pt modelId="{3BE210CC-D780-4E24-9B1D-FC1AADD20EFB}">
      <dgm:prSet phldrT="[Teks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nb-NO" sz="700">
              <a:solidFill>
                <a:schemeClr val="tx1"/>
              </a:solidFill>
            </a:rPr>
            <a:t>KOMMUNALSJEF</a:t>
          </a:r>
        </a:p>
        <a:p>
          <a:r>
            <a:rPr lang="nb-NO" sz="700">
              <a:solidFill>
                <a:schemeClr val="tx1"/>
              </a:solidFill>
            </a:rPr>
            <a:t>Forebyggende tjenester og organisasjonsutvikling</a:t>
          </a:r>
        </a:p>
      </dgm:t>
    </dgm:pt>
    <dgm:pt modelId="{7A4DA8C4-2E63-445B-ACFC-FE08937306D8}" type="parTrans" cxnId="{4EF79CE0-3FFF-4FEA-B3A9-C2F4A4488601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55B1F727-F5F3-4AEF-95D7-8AD86D5CFF1F}" type="sibTrans" cxnId="{4EF79CE0-3FFF-4FEA-B3A9-C2F4A4488601}">
      <dgm:prSet/>
      <dgm:spPr/>
      <dgm:t>
        <a:bodyPr/>
        <a:lstStyle/>
        <a:p>
          <a:endParaRPr lang="nb-NO"/>
        </a:p>
      </dgm:t>
    </dgm:pt>
    <dgm:pt modelId="{F11DB4A2-415B-4C8A-BFDD-15C879BED707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nb-NO" sz="700">
              <a:solidFill>
                <a:schemeClr val="tx1"/>
              </a:solidFill>
            </a:rPr>
            <a:t>KOMMUNALSJEF</a:t>
          </a:r>
        </a:p>
        <a:p>
          <a:pPr rtl="0"/>
          <a:r>
            <a:rPr lang="nb-NO" sz="700">
              <a:solidFill>
                <a:schemeClr val="tx1"/>
              </a:solidFill>
              <a:latin typeface="Calibri"/>
            </a:rPr>
            <a:t>Samfunnsutvikling og kultur</a:t>
          </a:r>
          <a:endParaRPr lang="nb-NO" sz="700">
            <a:solidFill>
              <a:schemeClr val="tx1"/>
            </a:solidFill>
          </a:endParaRPr>
        </a:p>
      </dgm:t>
    </dgm:pt>
    <dgm:pt modelId="{C7EF44A0-DEEB-4FE1-AF68-CA9A3FE5C19A}" type="parTrans" cxnId="{DA7637C1-4FED-4BDD-980F-74006FEDE61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E3DEB6BA-9ADF-42DB-9F8C-02FEC0E4F4CB}" type="sibTrans" cxnId="{DA7637C1-4FED-4BDD-980F-74006FEDE612}">
      <dgm:prSet/>
      <dgm:spPr/>
      <dgm:t>
        <a:bodyPr/>
        <a:lstStyle/>
        <a:p>
          <a:endParaRPr lang="nb-NO"/>
        </a:p>
      </dgm:t>
    </dgm:pt>
    <dgm:pt modelId="{9528D3AB-0320-4210-BE41-0E8C35D1489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nb-NO" sz="700">
              <a:solidFill>
                <a:schemeClr val="tx1"/>
              </a:solidFill>
            </a:rPr>
            <a:t>KOMMUNALSJEF</a:t>
          </a:r>
        </a:p>
        <a:p>
          <a:r>
            <a:rPr lang="nb-NO" sz="700">
              <a:solidFill>
                <a:schemeClr val="tx1"/>
              </a:solidFill>
            </a:rPr>
            <a:t>Økonomi og virksomhetsstyring</a:t>
          </a:r>
        </a:p>
      </dgm:t>
    </dgm:pt>
    <dgm:pt modelId="{E574C1A8-A866-48C9-A0B0-67749CF93C98}" type="parTrans" cxnId="{2A4C209F-4FE5-4B42-A42E-3EDC47DF6C1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86AA99F5-F632-4CC8-9808-0386EC424D8A}" type="sibTrans" cxnId="{2A4C209F-4FE5-4B42-A42E-3EDC47DF6C12}">
      <dgm:prSet/>
      <dgm:spPr/>
      <dgm:t>
        <a:bodyPr/>
        <a:lstStyle/>
        <a:p>
          <a:endParaRPr lang="nb-NO"/>
        </a:p>
      </dgm:t>
    </dgm:pt>
    <dgm:pt modelId="{494B9491-0DD4-44B2-BD9D-49993E0B6B2E}" type="asst">
      <dgm:prSet custT="1"/>
      <dgm:spPr>
        <a:solidFill>
          <a:schemeClr val="bg2"/>
        </a:solidFill>
      </dgm:spPr>
      <dgm:t>
        <a:bodyPr/>
        <a:lstStyle/>
        <a:p>
          <a:r>
            <a:rPr lang="nb-NO" sz="700">
              <a:solidFill>
                <a:schemeClr val="tx1"/>
              </a:solidFill>
            </a:rPr>
            <a:t>Rådgivere</a:t>
          </a:r>
        </a:p>
      </dgm:t>
    </dgm:pt>
    <dgm:pt modelId="{67A8FBE9-4465-4C79-9CC5-5BC00DF1EA4F}" type="parTrans" cxnId="{29381B52-3817-4E29-8F9B-E1CC35EA3E18}">
      <dgm:prSet/>
      <dgm:spPr>
        <a:ln>
          <a:solidFill>
            <a:schemeClr val="accent1"/>
          </a:solidFill>
        </a:ln>
        <a:effectLst/>
      </dgm:spPr>
      <dgm:t>
        <a:bodyPr/>
        <a:lstStyle/>
        <a:p>
          <a:endParaRPr lang="nb-NO"/>
        </a:p>
      </dgm:t>
    </dgm:pt>
    <dgm:pt modelId="{B4F8108C-9398-412C-97E4-96A4C3721AEF}" type="sibTrans" cxnId="{29381B52-3817-4E29-8F9B-E1CC35EA3E18}">
      <dgm:prSet/>
      <dgm:spPr/>
      <dgm:t>
        <a:bodyPr/>
        <a:lstStyle/>
        <a:p>
          <a:endParaRPr lang="nb-NO"/>
        </a:p>
      </dgm:t>
    </dgm:pt>
    <dgm:pt modelId="{27F35968-F34D-4EEB-A283-2A782F9471A6}" type="asst">
      <dgm:prSet custT="1"/>
      <dgm:spPr>
        <a:solidFill>
          <a:schemeClr val="bg2"/>
        </a:solidFill>
      </dgm:spPr>
      <dgm:t>
        <a:bodyPr/>
        <a:lstStyle/>
        <a:p>
          <a:r>
            <a:rPr lang="nb-NO" sz="700">
              <a:solidFill>
                <a:schemeClr val="tx1"/>
              </a:solidFill>
            </a:rPr>
            <a:t>Rådgivere</a:t>
          </a:r>
        </a:p>
      </dgm:t>
    </dgm:pt>
    <dgm:pt modelId="{3EA7D828-8EFC-4CAF-8C83-46F03A2CAC19}" type="parTrans" cxnId="{DD84729F-6B98-439D-88DE-FC03A90E5315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DB5738CC-8165-4ADC-88CB-48747E6F8B0A}" type="sibTrans" cxnId="{DD84729F-6B98-439D-88DE-FC03A90E5315}">
      <dgm:prSet/>
      <dgm:spPr/>
      <dgm:t>
        <a:bodyPr/>
        <a:lstStyle/>
        <a:p>
          <a:endParaRPr lang="nb-NO"/>
        </a:p>
      </dgm:t>
    </dgm:pt>
    <dgm:pt modelId="{76EA8BF0-D57A-4C76-95F0-1F90CFC0D44E}" type="asst">
      <dgm:prSet custT="1"/>
      <dgm:spPr>
        <a:solidFill>
          <a:schemeClr val="bg2"/>
        </a:solidFill>
      </dgm:spPr>
      <dgm:t>
        <a:bodyPr/>
        <a:lstStyle/>
        <a:p>
          <a:pPr algn="l"/>
          <a:r>
            <a:rPr lang="nb-NO" sz="700" dirty="0" smtClean="0">
              <a:solidFill>
                <a:schemeClr val="tx1"/>
              </a:solidFill>
            </a:rPr>
            <a:t>Folkehelsekoordinator</a:t>
          </a:r>
          <a:br>
            <a:rPr lang="nb-NO" sz="700" dirty="0" smtClean="0">
              <a:solidFill>
                <a:schemeClr val="tx1"/>
              </a:solidFill>
            </a:rPr>
          </a:br>
          <a:r>
            <a:rPr lang="nb-NO" sz="700" dirty="0" smtClean="0">
              <a:solidFill>
                <a:schemeClr val="tx1"/>
              </a:solidFill>
            </a:rPr>
            <a:t>Fagleder</a:t>
          </a:r>
          <a:endParaRPr lang="nb-NO" sz="700" dirty="0">
            <a:solidFill>
              <a:schemeClr val="tx1"/>
            </a:solidFill>
          </a:endParaRPr>
        </a:p>
      </dgm:t>
    </dgm:pt>
    <dgm:pt modelId="{49812B40-2254-4542-A38A-E72DFB26A951}" type="parTrans" cxnId="{7416D52E-06E0-474E-9B51-26C2D5DC2746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315EBF76-5D56-469A-8ED4-DAF4AB7A2391}" type="sibTrans" cxnId="{7416D52E-06E0-474E-9B51-26C2D5DC2746}">
      <dgm:prSet/>
      <dgm:spPr/>
      <dgm:t>
        <a:bodyPr/>
        <a:lstStyle/>
        <a:p>
          <a:endParaRPr lang="nb-NO"/>
        </a:p>
      </dgm:t>
    </dgm:pt>
    <dgm:pt modelId="{6AA76CFB-B44B-43D9-A2B7-8A41DB2BE4EF}" type="asst">
      <dgm:prSet custT="1"/>
      <dgm:spPr>
        <a:solidFill>
          <a:schemeClr val="bg2"/>
        </a:solidFill>
      </dgm:spPr>
      <dgm:t>
        <a:bodyPr/>
        <a:lstStyle/>
        <a:p>
          <a:r>
            <a:rPr lang="nb-NO" sz="700">
              <a:solidFill>
                <a:schemeClr val="tx1"/>
              </a:solidFill>
            </a:rPr>
            <a:t>Fjordbykontoret</a:t>
          </a:r>
        </a:p>
      </dgm:t>
    </dgm:pt>
    <dgm:pt modelId="{99E7F742-7718-4413-88B8-9070A5B0692F}" type="parTrans" cxnId="{02B961A6-45E5-4B7B-801F-DC5CF9D3B02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192B4A3F-3748-405F-9997-C2F9D1549421}" type="sibTrans" cxnId="{02B961A6-45E5-4B7B-801F-DC5CF9D3B022}">
      <dgm:prSet/>
      <dgm:spPr/>
      <dgm:t>
        <a:bodyPr/>
        <a:lstStyle/>
        <a:p>
          <a:endParaRPr lang="nb-NO"/>
        </a:p>
      </dgm:t>
    </dgm:pt>
    <dgm:pt modelId="{A2E4AF03-2CC8-4953-8C0D-C746B622771E}" type="pres">
      <dgm:prSet presAssocID="{4190D320-DB62-4155-A55A-3FF671C29DC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b-NO"/>
        </a:p>
      </dgm:t>
    </dgm:pt>
    <dgm:pt modelId="{93664B4B-A0D4-4C23-988E-C50BE87D7295}" type="pres">
      <dgm:prSet presAssocID="{86714FA9-1A12-4310-A244-6548929BCE30}" presName="hierRoot1" presStyleCnt="0">
        <dgm:presLayoutVars>
          <dgm:hierBranch val="init"/>
        </dgm:presLayoutVars>
      </dgm:prSet>
      <dgm:spPr/>
    </dgm:pt>
    <dgm:pt modelId="{E4DE7D73-DE7F-4D20-A33F-D83884E97C5F}" type="pres">
      <dgm:prSet presAssocID="{86714FA9-1A12-4310-A244-6548929BCE30}" presName="rootComposite1" presStyleCnt="0"/>
      <dgm:spPr/>
    </dgm:pt>
    <dgm:pt modelId="{9C085355-5093-4BEB-855B-CD53815C7DE0}" type="pres">
      <dgm:prSet presAssocID="{86714FA9-1A12-4310-A244-6548929BCE30}" presName="rootText1" presStyleLbl="node0" presStyleIdx="0" presStyleCnt="1" custScaleY="66815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81F5E80B-9EDF-4619-AB1F-E7C8CB76F8DB}" type="pres">
      <dgm:prSet presAssocID="{86714FA9-1A12-4310-A244-6548929BCE30}" presName="rootConnector1" presStyleLbl="node1" presStyleIdx="0" presStyleCnt="0"/>
      <dgm:spPr/>
      <dgm:t>
        <a:bodyPr/>
        <a:lstStyle/>
        <a:p>
          <a:endParaRPr lang="nb-NO"/>
        </a:p>
      </dgm:t>
    </dgm:pt>
    <dgm:pt modelId="{31530038-0F4F-4E80-9E29-6F8F0C6CB7A3}" type="pres">
      <dgm:prSet presAssocID="{86714FA9-1A12-4310-A244-6548929BCE30}" presName="hierChild2" presStyleCnt="0"/>
      <dgm:spPr/>
    </dgm:pt>
    <dgm:pt modelId="{A793AF8D-F500-4903-8676-03DBC673AB79}" type="pres">
      <dgm:prSet presAssocID="{55156AB7-0014-4088-B718-ACA89587F97C}" presName="Name37" presStyleLbl="parChTrans1D2" presStyleIdx="0" presStyleCnt="6"/>
      <dgm:spPr/>
      <dgm:t>
        <a:bodyPr/>
        <a:lstStyle/>
        <a:p>
          <a:endParaRPr lang="nb-NO"/>
        </a:p>
      </dgm:t>
    </dgm:pt>
    <dgm:pt modelId="{CBC5AC8A-1859-401F-B5A8-78D9CD74E3D9}" type="pres">
      <dgm:prSet presAssocID="{3D8F0EBD-D427-4330-B5B4-BD57800BD79C}" presName="hierRoot2" presStyleCnt="0">
        <dgm:presLayoutVars>
          <dgm:hierBranch val="init"/>
        </dgm:presLayoutVars>
      </dgm:prSet>
      <dgm:spPr/>
    </dgm:pt>
    <dgm:pt modelId="{95D7F570-727F-45A9-B46F-7F42978F788C}" type="pres">
      <dgm:prSet presAssocID="{3D8F0EBD-D427-4330-B5B4-BD57800BD79C}" presName="rootComposite" presStyleCnt="0"/>
      <dgm:spPr/>
    </dgm:pt>
    <dgm:pt modelId="{AEAFB02A-7A81-47DE-A86F-E387DFA67E2A}" type="pres">
      <dgm:prSet presAssocID="{3D8F0EBD-D427-4330-B5B4-BD57800BD79C}" presName="rootText" presStyleLbl="node2" presStyleIdx="0" presStyleCnt="5" custScaleY="73339" custLinFactNeighborX="-503" custLinFactNeighborY="-45172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79403EE1-1D9A-448E-BA99-7AE9A304A54E}" type="pres">
      <dgm:prSet presAssocID="{3D8F0EBD-D427-4330-B5B4-BD57800BD79C}" presName="rootConnector" presStyleLbl="node2" presStyleIdx="0" presStyleCnt="5"/>
      <dgm:spPr/>
      <dgm:t>
        <a:bodyPr/>
        <a:lstStyle/>
        <a:p>
          <a:endParaRPr lang="nb-NO"/>
        </a:p>
      </dgm:t>
    </dgm:pt>
    <dgm:pt modelId="{E0128939-0CA2-449D-B221-1EB80F9A44FD}" type="pres">
      <dgm:prSet presAssocID="{3D8F0EBD-D427-4330-B5B4-BD57800BD79C}" presName="hierChild4" presStyleCnt="0"/>
      <dgm:spPr/>
    </dgm:pt>
    <dgm:pt modelId="{BD3F62F7-A5EC-4F7B-A03B-695FDBAD8481}" type="pres">
      <dgm:prSet presAssocID="{3D8F0EBD-D427-4330-B5B4-BD57800BD79C}" presName="hierChild5" presStyleCnt="0"/>
      <dgm:spPr/>
    </dgm:pt>
    <dgm:pt modelId="{AC55C1CE-06FF-469A-94E1-09F53C7CA020}" type="pres">
      <dgm:prSet presAssocID="{67A8FBE9-4465-4C79-9CC5-5BC00DF1EA4F}" presName="Name111" presStyleLbl="parChTrans1D3" presStyleIdx="0" presStyleCnt="4"/>
      <dgm:spPr/>
      <dgm:t>
        <a:bodyPr/>
        <a:lstStyle/>
        <a:p>
          <a:endParaRPr lang="nb-NO"/>
        </a:p>
      </dgm:t>
    </dgm:pt>
    <dgm:pt modelId="{37C24D50-415F-46AD-80C8-7A0B67B04FA5}" type="pres">
      <dgm:prSet presAssocID="{494B9491-0DD4-44B2-BD9D-49993E0B6B2E}" presName="hierRoot3" presStyleCnt="0">
        <dgm:presLayoutVars>
          <dgm:hierBranch val="init"/>
        </dgm:presLayoutVars>
      </dgm:prSet>
      <dgm:spPr/>
    </dgm:pt>
    <dgm:pt modelId="{5D3B5A89-7953-4F18-A77F-23F894EB81E0}" type="pres">
      <dgm:prSet presAssocID="{494B9491-0DD4-44B2-BD9D-49993E0B6B2E}" presName="rootComposite3" presStyleCnt="0"/>
      <dgm:spPr/>
    </dgm:pt>
    <dgm:pt modelId="{C4696BFD-1946-42F3-B04A-A308482EBCF8}" type="pres">
      <dgm:prSet presAssocID="{494B9491-0DD4-44B2-BD9D-49993E0B6B2E}" presName="rootText3" presStyleLbl="asst2" presStyleIdx="0" presStyleCnt="4" custScaleX="52299" custScaleY="45206" custLinFactNeighborX="-1492" custLinFactNeighborY="-9085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CEE32EDA-1EC8-4C68-9C42-7164976EDE2A}" type="pres">
      <dgm:prSet presAssocID="{494B9491-0DD4-44B2-BD9D-49993E0B6B2E}" presName="rootConnector3" presStyleLbl="asst2" presStyleIdx="0" presStyleCnt="4"/>
      <dgm:spPr/>
      <dgm:t>
        <a:bodyPr/>
        <a:lstStyle/>
        <a:p>
          <a:endParaRPr lang="nb-NO"/>
        </a:p>
      </dgm:t>
    </dgm:pt>
    <dgm:pt modelId="{23E5AEEC-B618-4852-9274-61A5BA4FA010}" type="pres">
      <dgm:prSet presAssocID="{494B9491-0DD4-44B2-BD9D-49993E0B6B2E}" presName="hierChild6" presStyleCnt="0"/>
      <dgm:spPr/>
    </dgm:pt>
    <dgm:pt modelId="{491B936B-D1B8-48AE-89F6-529F1FAF0352}" type="pres">
      <dgm:prSet presAssocID="{494B9491-0DD4-44B2-BD9D-49993E0B6B2E}" presName="hierChild7" presStyleCnt="0"/>
      <dgm:spPr/>
    </dgm:pt>
    <dgm:pt modelId="{5E57DDEF-E9ED-4D9E-BC00-D91E2161F5D1}" type="pres">
      <dgm:prSet presAssocID="{0A8F7411-899D-4220-9656-13DA8D0A5D74}" presName="Name37" presStyleLbl="parChTrans1D2" presStyleIdx="1" presStyleCnt="6"/>
      <dgm:spPr/>
      <dgm:t>
        <a:bodyPr/>
        <a:lstStyle/>
        <a:p>
          <a:endParaRPr lang="nb-NO"/>
        </a:p>
      </dgm:t>
    </dgm:pt>
    <dgm:pt modelId="{09141579-61DC-41FB-9BDF-0E9EFB27BB6F}" type="pres">
      <dgm:prSet presAssocID="{D95A8502-FA29-494A-BBBA-E35B4690C0EC}" presName="hierRoot2" presStyleCnt="0">
        <dgm:presLayoutVars>
          <dgm:hierBranch val="init"/>
        </dgm:presLayoutVars>
      </dgm:prSet>
      <dgm:spPr/>
    </dgm:pt>
    <dgm:pt modelId="{CC9AA48E-C6E0-4BF1-8D55-C08298E87A2A}" type="pres">
      <dgm:prSet presAssocID="{D95A8502-FA29-494A-BBBA-E35B4690C0EC}" presName="rootComposite" presStyleCnt="0"/>
      <dgm:spPr/>
    </dgm:pt>
    <dgm:pt modelId="{325DC768-88AA-4D8C-AF31-22B95A4E8F78}" type="pres">
      <dgm:prSet presAssocID="{D95A8502-FA29-494A-BBBA-E35B4690C0EC}" presName="rootText" presStyleLbl="node2" presStyleIdx="1" presStyleCnt="5" custScaleY="73339" custLinFactNeighborX="-503" custLinFactNeighborY="-45172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F93433EF-98B8-4E91-961E-9B0470E9340E}" type="pres">
      <dgm:prSet presAssocID="{D95A8502-FA29-494A-BBBA-E35B4690C0EC}" presName="rootConnector" presStyleLbl="node2" presStyleIdx="1" presStyleCnt="5"/>
      <dgm:spPr/>
      <dgm:t>
        <a:bodyPr/>
        <a:lstStyle/>
        <a:p>
          <a:endParaRPr lang="nb-NO"/>
        </a:p>
      </dgm:t>
    </dgm:pt>
    <dgm:pt modelId="{B5C82378-5234-488D-9F60-009447434231}" type="pres">
      <dgm:prSet presAssocID="{D95A8502-FA29-494A-BBBA-E35B4690C0EC}" presName="hierChild4" presStyleCnt="0"/>
      <dgm:spPr/>
    </dgm:pt>
    <dgm:pt modelId="{8E03AC42-F50D-4884-A52D-9D47CB0314E9}" type="pres">
      <dgm:prSet presAssocID="{D95A8502-FA29-494A-BBBA-E35B4690C0EC}" presName="hierChild5" presStyleCnt="0"/>
      <dgm:spPr/>
    </dgm:pt>
    <dgm:pt modelId="{CAF756C1-B377-490F-A02A-E93CC6269946}" type="pres">
      <dgm:prSet presAssocID="{3EA7D828-8EFC-4CAF-8C83-46F03A2CAC19}" presName="Name111" presStyleLbl="parChTrans1D3" presStyleIdx="1" presStyleCnt="4"/>
      <dgm:spPr/>
      <dgm:t>
        <a:bodyPr/>
        <a:lstStyle/>
        <a:p>
          <a:endParaRPr lang="nb-NO"/>
        </a:p>
      </dgm:t>
    </dgm:pt>
    <dgm:pt modelId="{45766CD5-F85D-46F7-B6D8-30EBAE830D1C}" type="pres">
      <dgm:prSet presAssocID="{27F35968-F34D-4EEB-A283-2A782F9471A6}" presName="hierRoot3" presStyleCnt="0">
        <dgm:presLayoutVars>
          <dgm:hierBranch val="init"/>
        </dgm:presLayoutVars>
      </dgm:prSet>
      <dgm:spPr/>
    </dgm:pt>
    <dgm:pt modelId="{C814F0E9-51EB-40DF-8266-2CCDEFDD9DFC}" type="pres">
      <dgm:prSet presAssocID="{27F35968-F34D-4EEB-A283-2A782F9471A6}" presName="rootComposite3" presStyleCnt="0"/>
      <dgm:spPr/>
    </dgm:pt>
    <dgm:pt modelId="{AA251845-BBF1-4DA8-AB63-1F61F8FE3EF3}" type="pres">
      <dgm:prSet presAssocID="{27F35968-F34D-4EEB-A283-2A782F9471A6}" presName="rootText3" presStyleLbl="asst2" presStyleIdx="1" presStyleCnt="4" custScaleX="52299" custScaleY="45206" custLinFactNeighborX="-1492" custLinFactNeighborY="-9085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59B90ABB-75E0-4AF3-BE95-7343AE999FF8}" type="pres">
      <dgm:prSet presAssocID="{27F35968-F34D-4EEB-A283-2A782F9471A6}" presName="rootConnector3" presStyleLbl="asst2" presStyleIdx="1" presStyleCnt="4"/>
      <dgm:spPr/>
      <dgm:t>
        <a:bodyPr/>
        <a:lstStyle/>
        <a:p>
          <a:endParaRPr lang="nb-NO"/>
        </a:p>
      </dgm:t>
    </dgm:pt>
    <dgm:pt modelId="{216BC2CB-72B1-45B9-ACF0-80044D8556E0}" type="pres">
      <dgm:prSet presAssocID="{27F35968-F34D-4EEB-A283-2A782F9471A6}" presName="hierChild6" presStyleCnt="0"/>
      <dgm:spPr/>
    </dgm:pt>
    <dgm:pt modelId="{6760C3D1-64FC-4A66-B12A-0F23CB6CBC90}" type="pres">
      <dgm:prSet presAssocID="{27F35968-F34D-4EEB-A283-2A782F9471A6}" presName="hierChild7" presStyleCnt="0"/>
      <dgm:spPr/>
    </dgm:pt>
    <dgm:pt modelId="{621129CB-A1A0-4779-9FB4-BB451F9DEE32}" type="pres">
      <dgm:prSet presAssocID="{7A4DA8C4-2E63-445B-ACFC-FE08937306D8}" presName="Name37" presStyleLbl="parChTrans1D2" presStyleIdx="2" presStyleCnt="6"/>
      <dgm:spPr/>
      <dgm:t>
        <a:bodyPr/>
        <a:lstStyle/>
        <a:p>
          <a:endParaRPr lang="nb-NO"/>
        </a:p>
      </dgm:t>
    </dgm:pt>
    <dgm:pt modelId="{80213E84-54EE-4DC1-B900-A05E0B1CB665}" type="pres">
      <dgm:prSet presAssocID="{3BE210CC-D780-4E24-9B1D-FC1AADD20EFB}" presName="hierRoot2" presStyleCnt="0">
        <dgm:presLayoutVars>
          <dgm:hierBranch val="init"/>
        </dgm:presLayoutVars>
      </dgm:prSet>
      <dgm:spPr/>
    </dgm:pt>
    <dgm:pt modelId="{A110D4E3-531C-437E-9357-A07206CB054F}" type="pres">
      <dgm:prSet presAssocID="{3BE210CC-D780-4E24-9B1D-FC1AADD20EFB}" presName="rootComposite" presStyleCnt="0"/>
      <dgm:spPr/>
    </dgm:pt>
    <dgm:pt modelId="{FE8A329D-3A62-42E8-87B4-1B1DA29A3B7E}" type="pres">
      <dgm:prSet presAssocID="{3BE210CC-D780-4E24-9B1D-FC1AADD20EFB}" presName="rootText" presStyleLbl="node2" presStyleIdx="2" presStyleCnt="5" custScaleY="73339" custLinFactNeighborX="-503" custLinFactNeighborY="-45172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FF95DA75-7A8D-4EB0-84F8-40ECD666FC93}" type="pres">
      <dgm:prSet presAssocID="{3BE210CC-D780-4E24-9B1D-FC1AADD20EFB}" presName="rootConnector" presStyleLbl="node2" presStyleIdx="2" presStyleCnt="5"/>
      <dgm:spPr/>
      <dgm:t>
        <a:bodyPr/>
        <a:lstStyle/>
        <a:p>
          <a:endParaRPr lang="nb-NO"/>
        </a:p>
      </dgm:t>
    </dgm:pt>
    <dgm:pt modelId="{FB868F3F-803A-49B8-A788-0D599369C8AF}" type="pres">
      <dgm:prSet presAssocID="{3BE210CC-D780-4E24-9B1D-FC1AADD20EFB}" presName="hierChild4" presStyleCnt="0"/>
      <dgm:spPr/>
    </dgm:pt>
    <dgm:pt modelId="{46167029-C1D9-48CB-B40F-F41E939AC9CB}" type="pres">
      <dgm:prSet presAssocID="{3BE210CC-D780-4E24-9B1D-FC1AADD20EFB}" presName="hierChild5" presStyleCnt="0"/>
      <dgm:spPr/>
    </dgm:pt>
    <dgm:pt modelId="{944728E8-2A40-482A-9A69-CC2E03EDB26B}" type="pres">
      <dgm:prSet presAssocID="{49812B40-2254-4542-A38A-E72DFB26A951}" presName="Name111" presStyleLbl="parChTrans1D3" presStyleIdx="2" presStyleCnt="4"/>
      <dgm:spPr/>
      <dgm:t>
        <a:bodyPr/>
        <a:lstStyle/>
        <a:p>
          <a:endParaRPr lang="nb-NO"/>
        </a:p>
      </dgm:t>
    </dgm:pt>
    <dgm:pt modelId="{4B999F28-42BA-4FA6-AD71-2ABDB8DE541F}" type="pres">
      <dgm:prSet presAssocID="{76EA8BF0-D57A-4C76-95F0-1F90CFC0D44E}" presName="hierRoot3" presStyleCnt="0">
        <dgm:presLayoutVars>
          <dgm:hierBranch val="init"/>
        </dgm:presLayoutVars>
      </dgm:prSet>
      <dgm:spPr/>
    </dgm:pt>
    <dgm:pt modelId="{2F167B80-C7D3-4311-AD07-EC32B04F38C2}" type="pres">
      <dgm:prSet presAssocID="{76EA8BF0-D57A-4C76-95F0-1F90CFC0D44E}" presName="rootComposite3" presStyleCnt="0"/>
      <dgm:spPr/>
    </dgm:pt>
    <dgm:pt modelId="{1F81CCFF-CDFE-4B22-B4A8-6F4BB701454C}" type="pres">
      <dgm:prSet presAssocID="{76EA8BF0-D57A-4C76-95F0-1F90CFC0D44E}" presName="rootText3" presStyleLbl="asst2" presStyleIdx="2" presStyleCnt="4" custScaleX="72015" custScaleY="45206" custLinFactNeighborX="-1492" custLinFactNeighborY="-9085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57727602-1B07-446E-B388-52A82F71B541}" type="pres">
      <dgm:prSet presAssocID="{76EA8BF0-D57A-4C76-95F0-1F90CFC0D44E}" presName="rootConnector3" presStyleLbl="asst2" presStyleIdx="2" presStyleCnt="4"/>
      <dgm:spPr/>
      <dgm:t>
        <a:bodyPr/>
        <a:lstStyle/>
        <a:p>
          <a:endParaRPr lang="nb-NO"/>
        </a:p>
      </dgm:t>
    </dgm:pt>
    <dgm:pt modelId="{4801ED64-6D16-48D4-BE94-FAE76EE226F5}" type="pres">
      <dgm:prSet presAssocID="{76EA8BF0-D57A-4C76-95F0-1F90CFC0D44E}" presName="hierChild6" presStyleCnt="0"/>
      <dgm:spPr/>
    </dgm:pt>
    <dgm:pt modelId="{DD9D103D-25AC-4177-ABDF-D2C8A48A74DF}" type="pres">
      <dgm:prSet presAssocID="{76EA8BF0-D57A-4C76-95F0-1F90CFC0D44E}" presName="hierChild7" presStyleCnt="0"/>
      <dgm:spPr/>
    </dgm:pt>
    <dgm:pt modelId="{8F910271-143E-48C5-A0C5-A5FAAB9D85CC}" type="pres">
      <dgm:prSet presAssocID="{C7EF44A0-DEEB-4FE1-AF68-CA9A3FE5C19A}" presName="Name37" presStyleLbl="parChTrans1D2" presStyleIdx="3" presStyleCnt="6"/>
      <dgm:spPr/>
      <dgm:t>
        <a:bodyPr/>
        <a:lstStyle/>
        <a:p>
          <a:endParaRPr lang="nb-NO"/>
        </a:p>
      </dgm:t>
    </dgm:pt>
    <dgm:pt modelId="{13D0F28B-0888-4864-8830-BCAB18332716}" type="pres">
      <dgm:prSet presAssocID="{F11DB4A2-415B-4C8A-BFDD-15C879BED707}" presName="hierRoot2" presStyleCnt="0">
        <dgm:presLayoutVars>
          <dgm:hierBranch val="init"/>
        </dgm:presLayoutVars>
      </dgm:prSet>
      <dgm:spPr/>
    </dgm:pt>
    <dgm:pt modelId="{405712F7-C020-4B65-8F5B-FC8590EE6D81}" type="pres">
      <dgm:prSet presAssocID="{F11DB4A2-415B-4C8A-BFDD-15C879BED707}" presName="rootComposite" presStyleCnt="0"/>
      <dgm:spPr/>
    </dgm:pt>
    <dgm:pt modelId="{33AD330F-2337-4C1E-B2DF-CB906ECCAB4F}" type="pres">
      <dgm:prSet presAssocID="{F11DB4A2-415B-4C8A-BFDD-15C879BED707}" presName="rootText" presStyleLbl="node2" presStyleIdx="3" presStyleCnt="5" custScaleY="73339" custLinFactNeighborX="-503" custLinFactNeighborY="-45172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B0151F21-DFE8-417E-AD64-4B2375406E29}" type="pres">
      <dgm:prSet presAssocID="{F11DB4A2-415B-4C8A-BFDD-15C879BED707}" presName="rootConnector" presStyleLbl="node2" presStyleIdx="3" presStyleCnt="5"/>
      <dgm:spPr/>
      <dgm:t>
        <a:bodyPr/>
        <a:lstStyle/>
        <a:p>
          <a:endParaRPr lang="nb-NO"/>
        </a:p>
      </dgm:t>
    </dgm:pt>
    <dgm:pt modelId="{A9947B62-4560-49DF-B70D-AFDB3A29BDB1}" type="pres">
      <dgm:prSet presAssocID="{F11DB4A2-415B-4C8A-BFDD-15C879BED707}" presName="hierChild4" presStyleCnt="0"/>
      <dgm:spPr/>
    </dgm:pt>
    <dgm:pt modelId="{B8725654-E8FB-4A1C-AA9D-A7A5A00190FC}" type="pres">
      <dgm:prSet presAssocID="{F11DB4A2-415B-4C8A-BFDD-15C879BED707}" presName="hierChild5" presStyleCnt="0"/>
      <dgm:spPr/>
    </dgm:pt>
    <dgm:pt modelId="{6C6D5410-CA56-4D90-9DDD-F2D11B07AEAE}" type="pres">
      <dgm:prSet presAssocID="{99E7F742-7718-4413-88B8-9070A5B0692F}" presName="Name111" presStyleLbl="parChTrans1D3" presStyleIdx="3" presStyleCnt="4"/>
      <dgm:spPr/>
      <dgm:t>
        <a:bodyPr/>
        <a:lstStyle/>
        <a:p>
          <a:endParaRPr lang="nb-NO"/>
        </a:p>
      </dgm:t>
    </dgm:pt>
    <dgm:pt modelId="{82E72012-61FD-4941-A910-8F74AA7947CA}" type="pres">
      <dgm:prSet presAssocID="{6AA76CFB-B44B-43D9-A2B7-8A41DB2BE4EF}" presName="hierRoot3" presStyleCnt="0">
        <dgm:presLayoutVars>
          <dgm:hierBranch val="init"/>
        </dgm:presLayoutVars>
      </dgm:prSet>
      <dgm:spPr/>
    </dgm:pt>
    <dgm:pt modelId="{8389DF4D-0F4C-4DD7-BB67-89E35399D29A}" type="pres">
      <dgm:prSet presAssocID="{6AA76CFB-B44B-43D9-A2B7-8A41DB2BE4EF}" presName="rootComposite3" presStyleCnt="0"/>
      <dgm:spPr/>
    </dgm:pt>
    <dgm:pt modelId="{CB21E036-D21B-4E31-A984-2BA70C88AF49}" type="pres">
      <dgm:prSet presAssocID="{6AA76CFB-B44B-43D9-A2B7-8A41DB2BE4EF}" presName="rootText3" presStyleLbl="asst2" presStyleIdx="3" presStyleCnt="4" custScaleX="52299" custScaleY="45206" custLinFactNeighborX="-1492" custLinFactNeighborY="-90854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B669CCFB-6783-4B3A-9619-49040C13FA90}" type="pres">
      <dgm:prSet presAssocID="{6AA76CFB-B44B-43D9-A2B7-8A41DB2BE4EF}" presName="rootConnector3" presStyleLbl="asst2" presStyleIdx="3" presStyleCnt="4"/>
      <dgm:spPr/>
      <dgm:t>
        <a:bodyPr/>
        <a:lstStyle/>
        <a:p>
          <a:endParaRPr lang="nb-NO"/>
        </a:p>
      </dgm:t>
    </dgm:pt>
    <dgm:pt modelId="{D4F6B053-0063-48A9-96C9-BDB485963B56}" type="pres">
      <dgm:prSet presAssocID="{6AA76CFB-B44B-43D9-A2B7-8A41DB2BE4EF}" presName="hierChild6" presStyleCnt="0"/>
      <dgm:spPr/>
    </dgm:pt>
    <dgm:pt modelId="{2EF29963-AC6F-4550-B26C-A3AF43EB5B18}" type="pres">
      <dgm:prSet presAssocID="{6AA76CFB-B44B-43D9-A2B7-8A41DB2BE4EF}" presName="hierChild7" presStyleCnt="0"/>
      <dgm:spPr/>
    </dgm:pt>
    <dgm:pt modelId="{FC81B7AA-87F7-4410-ABC4-1AF90ACDA7D3}" type="pres">
      <dgm:prSet presAssocID="{E574C1A8-A866-48C9-A0B0-67749CF93C98}" presName="Name37" presStyleLbl="parChTrans1D2" presStyleIdx="4" presStyleCnt="6"/>
      <dgm:spPr/>
      <dgm:t>
        <a:bodyPr/>
        <a:lstStyle/>
        <a:p>
          <a:endParaRPr lang="nb-NO"/>
        </a:p>
      </dgm:t>
    </dgm:pt>
    <dgm:pt modelId="{0D8FD6CC-DB2A-45A3-B71E-A1612FA93B37}" type="pres">
      <dgm:prSet presAssocID="{9528D3AB-0320-4210-BE41-0E8C35D14896}" presName="hierRoot2" presStyleCnt="0">
        <dgm:presLayoutVars>
          <dgm:hierBranch val="init"/>
        </dgm:presLayoutVars>
      </dgm:prSet>
      <dgm:spPr/>
    </dgm:pt>
    <dgm:pt modelId="{FA868B0E-A139-43F3-BD5F-8FDD4990F001}" type="pres">
      <dgm:prSet presAssocID="{9528D3AB-0320-4210-BE41-0E8C35D14896}" presName="rootComposite" presStyleCnt="0"/>
      <dgm:spPr/>
    </dgm:pt>
    <dgm:pt modelId="{339DC7D9-C114-4D0F-BF61-B64AD0738689}" type="pres">
      <dgm:prSet presAssocID="{9528D3AB-0320-4210-BE41-0E8C35D14896}" presName="rootText" presStyleLbl="node2" presStyleIdx="4" presStyleCnt="5" custScaleY="73339" custLinFactNeighborX="-503" custLinFactNeighborY="-45172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D4EF05D8-D667-4DB5-93CD-7ACDA01349DE}" type="pres">
      <dgm:prSet presAssocID="{9528D3AB-0320-4210-BE41-0E8C35D14896}" presName="rootConnector" presStyleLbl="node2" presStyleIdx="4" presStyleCnt="5"/>
      <dgm:spPr/>
      <dgm:t>
        <a:bodyPr/>
        <a:lstStyle/>
        <a:p>
          <a:endParaRPr lang="nb-NO"/>
        </a:p>
      </dgm:t>
    </dgm:pt>
    <dgm:pt modelId="{59226A53-A6E8-49FC-A48A-B8D34DC815FE}" type="pres">
      <dgm:prSet presAssocID="{9528D3AB-0320-4210-BE41-0E8C35D14896}" presName="hierChild4" presStyleCnt="0"/>
      <dgm:spPr/>
    </dgm:pt>
    <dgm:pt modelId="{5D752BD6-3519-439F-9201-E33B0B04B338}" type="pres">
      <dgm:prSet presAssocID="{9528D3AB-0320-4210-BE41-0E8C35D14896}" presName="hierChild5" presStyleCnt="0"/>
      <dgm:spPr/>
    </dgm:pt>
    <dgm:pt modelId="{6849FADE-06A7-48C2-BAEA-C324ED056BA4}" type="pres">
      <dgm:prSet presAssocID="{86714FA9-1A12-4310-A244-6548929BCE30}" presName="hierChild3" presStyleCnt="0"/>
      <dgm:spPr/>
    </dgm:pt>
    <dgm:pt modelId="{65368000-2139-46F8-B2F8-F8133A021394}" type="pres">
      <dgm:prSet presAssocID="{B5FFE2BD-894D-4EFF-9717-615775E5C2C0}" presName="Name111" presStyleLbl="parChTrans1D2" presStyleIdx="5" presStyleCnt="6"/>
      <dgm:spPr/>
      <dgm:t>
        <a:bodyPr/>
        <a:lstStyle/>
        <a:p>
          <a:endParaRPr lang="nb-NO"/>
        </a:p>
      </dgm:t>
    </dgm:pt>
    <dgm:pt modelId="{CCA80711-758F-40A0-AEB3-AA0ABCD2DC34}" type="pres">
      <dgm:prSet presAssocID="{D6466661-8F6B-46DA-A760-E4BF0A48F7EA}" presName="hierRoot3" presStyleCnt="0">
        <dgm:presLayoutVars>
          <dgm:hierBranch val="init"/>
        </dgm:presLayoutVars>
      </dgm:prSet>
      <dgm:spPr/>
    </dgm:pt>
    <dgm:pt modelId="{5DC6CAAC-1B51-4705-86FB-65A62EE99DF4}" type="pres">
      <dgm:prSet presAssocID="{D6466661-8F6B-46DA-A760-E4BF0A48F7EA}" presName="rootComposite3" presStyleCnt="0"/>
      <dgm:spPr/>
    </dgm:pt>
    <dgm:pt modelId="{5044C6C1-AC68-4E7B-A2E5-3D13AB43A4F1}" type="pres">
      <dgm:prSet presAssocID="{D6466661-8F6B-46DA-A760-E4BF0A48F7EA}" presName="rootText3" presStyleLbl="asst1" presStyleIdx="0" presStyleCnt="1" custScaleY="73291" custLinFactNeighborX="1506" custLinFactNeighborY="-36137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BF250DC6-02D8-43F4-B706-DEC9530A2A95}" type="pres">
      <dgm:prSet presAssocID="{D6466661-8F6B-46DA-A760-E4BF0A48F7EA}" presName="rootConnector3" presStyleLbl="asst1" presStyleIdx="0" presStyleCnt="1"/>
      <dgm:spPr/>
      <dgm:t>
        <a:bodyPr/>
        <a:lstStyle/>
        <a:p>
          <a:endParaRPr lang="nb-NO"/>
        </a:p>
      </dgm:t>
    </dgm:pt>
    <dgm:pt modelId="{EF7272A4-AC4C-4DC4-9F4D-CC7EBE81F34C}" type="pres">
      <dgm:prSet presAssocID="{D6466661-8F6B-46DA-A760-E4BF0A48F7EA}" presName="hierChild6" presStyleCnt="0"/>
      <dgm:spPr/>
    </dgm:pt>
    <dgm:pt modelId="{282AC10B-78F5-4718-9B9A-C24A69C693CF}" type="pres">
      <dgm:prSet presAssocID="{D6466661-8F6B-46DA-A760-E4BF0A48F7EA}" presName="hierChild7" presStyleCnt="0"/>
      <dgm:spPr/>
    </dgm:pt>
  </dgm:ptLst>
  <dgm:cxnLst>
    <dgm:cxn modelId="{7416D52E-06E0-474E-9B51-26C2D5DC2746}" srcId="{3BE210CC-D780-4E24-9B1D-FC1AADD20EFB}" destId="{76EA8BF0-D57A-4C76-95F0-1F90CFC0D44E}" srcOrd="0" destOrd="0" parTransId="{49812B40-2254-4542-A38A-E72DFB26A951}" sibTransId="{315EBF76-5D56-469A-8ED4-DAF4AB7A2391}"/>
    <dgm:cxn modelId="{29381B52-3817-4E29-8F9B-E1CC35EA3E18}" srcId="{3D8F0EBD-D427-4330-B5B4-BD57800BD79C}" destId="{494B9491-0DD4-44B2-BD9D-49993E0B6B2E}" srcOrd="0" destOrd="0" parTransId="{67A8FBE9-4465-4C79-9CC5-5BC00DF1EA4F}" sibTransId="{B4F8108C-9398-412C-97E4-96A4C3721AEF}"/>
    <dgm:cxn modelId="{9C9664F3-46B6-4217-BF67-53E5E6DD3064}" type="presOf" srcId="{6AA76CFB-B44B-43D9-A2B7-8A41DB2BE4EF}" destId="{B669CCFB-6783-4B3A-9619-49040C13FA90}" srcOrd="1" destOrd="0" presId="urn:microsoft.com/office/officeart/2005/8/layout/orgChart1"/>
    <dgm:cxn modelId="{41164F49-3F91-4B56-BBE0-388476FA44DC}" srcId="{4190D320-DB62-4155-A55A-3FF671C29DC2}" destId="{86714FA9-1A12-4310-A244-6548929BCE30}" srcOrd="0" destOrd="0" parTransId="{BFACD883-BB7A-4B37-B4B3-B78D23272B33}" sibTransId="{F28FA9AE-18DD-4A7B-82DF-387E17C5C9D5}"/>
    <dgm:cxn modelId="{FE1878A8-3ACD-42C6-A8F5-8267099DBBEF}" type="presOf" srcId="{3D8F0EBD-D427-4330-B5B4-BD57800BD79C}" destId="{79403EE1-1D9A-448E-BA99-7AE9A304A54E}" srcOrd="1" destOrd="0" presId="urn:microsoft.com/office/officeart/2005/8/layout/orgChart1"/>
    <dgm:cxn modelId="{E11635A1-F6CA-4256-B7B4-295EB595B429}" type="presOf" srcId="{99E7F742-7718-4413-88B8-9070A5B0692F}" destId="{6C6D5410-CA56-4D90-9DDD-F2D11B07AEAE}" srcOrd="0" destOrd="0" presId="urn:microsoft.com/office/officeart/2005/8/layout/orgChart1"/>
    <dgm:cxn modelId="{F60E040B-B3C1-4144-933E-85E47436A20D}" type="presOf" srcId="{49812B40-2254-4542-A38A-E72DFB26A951}" destId="{944728E8-2A40-482A-9A69-CC2E03EDB26B}" srcOrd="0" destOrd="0" presId="urn:microsoft.com/office/officeart/2005/8/layout/orgChart1"/>
    <dgm:cxn modelId="{2FE9F2D9-35A0-4DC6-AFE9-238981043350}" srcId="{86714FA9-1A12-4310-A244-6548929BCE30}" destId="{D6466661-8F6B-46DA-A760-E4BF0A48F7EA}" srcOrd="0" destOrd="0" parTransId="{B5FFE2BD-894D-4EFF-9717-615775E5C2C0}" sibTransId="{B976B6C1-4DA6-4076-85FF-017D922E02F3}"/>
    <dgm:cxn modelId="{72BD8013-42D2-499B-984A-F6264DD2216B}" type="presOf" srcId="{55156AB7-0014-4088-B718-ACA89587F97C}" destId="{A793AF8D-F500-4903-8676-03DBC673AB79}" srcOrd="0" destOrd="0" presId="urn:microsoft.com/office/officeart/2005/8/layout/orgChart1"/>
    <dgm:cxn modelId="{792F9AB4-892D-4AEE-B1E7-FA0FC970729E}" type="presOf" srcId="{C7EF44A0-DEEB-4FE1-AF68-CA9A3FE5C19A}" destId="{8F910271-143E-48C5-A0C5-A5FAAB9D85CC}" srcOrd="0" destOrd="0" presId="urn:microsoft.com/office/officeart/2005/8/layout/orgChart1"/>
    <dgm:cxn modelId="{4C4EAD19-C7B2-497B-96CE-172470BDF11E}" type="presOf" srcId="{4190D320-DB62-4155-A55A-3FF671C29DC2}" destId="{A2E4AF03-2CC8-4953-8C0D-C746B622771E}" srcOrd="0" destOrd="0" presId="urn:microsoft.com/office/officeart/2005/8/layout/orgChart1"/>
    <dgm:cxn modelId="{85C6F19C-A093-4A03-8520-AF23FD289774}" type="presOf" srcId="{D6466661-8F6B-46DA-A760-E4BF0A48F7EA}" destId="{BF250DC6-02D8-43F4-B706-DEC9530A2A95}" srcOrd="1" destOrd="0" presId="urn:microsoft.com/office/officeart/2005/8/layout/orgChart1"/>
    <dgm:cxn modelId="{E3A462BB-4CCA-4BD9-95F7-1EADE3400FC7}" type="presOf" srcId="{67A8FBE9-4465-4C79-9CC5-5BC00DF1EA4F}" destId="{AC55C1CE-06FF-469A-94E1-09F53C7CA020}" srcOrd="0" destOrd="0" presId="urn:microsoft.com/office/officeart/2005/8/layout/orgChart1"/>
    <dgm:cxn modelId="{DA7637C1-4FED-4BDD-980F-74006FEDE612}" srcId="{86714FA9-1A12-4310-A244-6548929BCE30}" destId="{F11DB4A2-415B-4C8A-BFDD-15C879BED707}" srcOrd="4" destOrd="0" parTransId="{C7EF44A0-DEEB-4FE1-AF68-CA9A3FE5C19A}" sibTransId="{E3DEB6BA-9ADF-42DB-9F8C-02FEC0E4F4CB}"/>
    <dgm:cxn modelId="{F2861CDD-CB02-49B5-A9F8-24109D97CC6C}" type="presOf" srcId="{76EA8BF0-D57A-4C76-95F0-1F90CFC0D44E}" destId="{57727602-1B07-446E-B388-52A82F71B541}" srcOrd="1" destOrd="0" presId="urn:microsoft.com/office/officeart/2005/8/layout/orgChart1"/>
    <dgm:cxn modelId="{53DCBD5A-8758-475D-9894-1555BA89FC71}" type="presOf" srcId="{76EA8BF0-D57A-4C76-95F0-1F90CFC0D44E}" destId="{1F81CCFF-CDFE-4B22-B4A8-6F4BB701454C}" srcOrd="0" destOrd="0" presId="urn:microsoft.com/office/officeart/2005/8/layout/orgChart1"/>
    <dgm:cxn modelId="{1908747D-76A9-4571-AB58-FFAE021069FE}" type="presOf" srcId="{3EA7D828-8EFC-4CAF-8C83-46F03A2CAC19}" destId="{CAF756C1-B377-490F-A02A-E93CC6269946}" srcOrd="0" destOrd="0" presId="urn:microsoft.com/office/officeart/2005/8/layout/orgChart1"/>
    <dgm:cxn modelId="{D575D67E-8784-48B1-8F30-1A25AC0949AE}" type="presOf" srcId="{86714FA9-1A12-4310-A244-6548929BCE30}" destId="{81F5E80B-9EDF-4619-AB1F-E7C8CB76F8DB}" srcOrd="1" destOrd="0" presId="urn:microsoft.com/office/officeart/2005/8/layout/orgChart1"/>
    <dgm:cxn modelId="{DD84729F-6B98-439D-88DE-FC03A90E5315}" srcId="{D95A8502-FA29-494A-BBBA-E35B4690C0EC}" destId="{27F35968-F34D-4EEB-A283-2A782F9471A6}" srcOrd="0" destOrd="0" parTransId="{3EA7D828-8EFC-4CAF-8C83-46F03A2CAC19}" sibTransId="{DB5738CC-8165-4ADC-88CB-48747E6F8B0A}"/>
    <dgm:cxn modelId="{54373DE1-CEC9-4198-AA8C-276A1FF02BBF}" type="presOf" srcId="{494B9491-0DD4-44B2-BD9D-49993E0B6B2E}" destId="{CEE32EDA-1EC8-4C68-9C42-7164976EDE2A}" srcOrd="1" destOrd="0" presId="urn:microsoft.com/office/officeart/2005/8/layout/orgChart1"/>
    <dgm:cxn modelId="{940714F6-FA29-43D2-BDBF-84A300ABD2D9}" type="presOf" srcId="{27F35968-F34D-4EEB-A283-2A782F9471A6}" destId="{AA251845-BBF1-4DA8-AB63-1F61F8FE3EF3}" srcOrd="0" destOrd="0" presId="urn:microsoft.com/office/officeart/2005/8/layout/orgChart1"/>
    <dgm:cxn modelId="{6E446F3F-375C-4D3A-88E1-EA7238B6FA42}" srcId="{86714FA9-1A12-4310-A244-6548929BCE30}" destId="{3D8F0EBD-D427-4330-B5B4-BD57800BD79C}" srcOrd="1" destOrd="0" parTransId="{55156AB7-0014-4088-B718-ACA89587F97C}" sibTransId="{418671E3-366F-4081-8992-C9D9E2420E1C}"/>
    <dgm:cxn modelId="{C00C581B-C308-498B-BD88-588562A6B80F}" type="presOf" srcId="{9528D3AB-0320-4210-BE41-0E8C35D14896}" destId="{339DC7D9-C114-4D0F-BF61-B64AD0738689}" srcOrd="0" destOrd="0" presId="urn:microsoft.com/office/officeart/2005/8/layout/orgChart1"/>
    <dgm:cxn modelId="{BF604ABD-D5D2-4E11-B35F-A354D66022D1}" type="presOf" srcId="{D95A8502-FA29-494A-BBBA-E35B4690C0EC}" destId="{F93433EF-98B8-4E91-961E-9B0470E9340E}" srcOrd="1" destOrd="0" presId="urn:microsoft.com/office/officeart/2005/8/layout/orgChart1"/>
    <dgm:cxn modelId="{BF70AD20-AE76-4D39-BA77-277008106048}" type="presOf" srcId="{3D8F0EBD-D427-4330-B5B4-BD57800BD79C}" destId="{AEAFB02A-7A81-47DE-A86F-E387DFA67E2A}" srcOrd="0" destOrd="0" presId="urn:microsoft.com/office/officeart/2005/8/layout/orgChart1"/>
    <dgm:cxn modelId="{5806FEE8-73DF-46D1-9ADF-DDDBD1EF6F51}" type="presOf" srcId="{3BE210CC-D780-4E24-9B1D-FC1AADD20EFB}" destId="{FF95DA75-7A8D-4EB0-84F8-40ECD666FC93}" srcOrd="1" destOrd="0" presId="urn:microsoft.com/office/officeart/2005/8/layout/orgChart1"/>
    <dgm:cxn modelId="{A7D11AE8-FD76-4438-BFB8-F6AF967C4AB6}" type="presOf" srcId="{3BE210CC-D780-4E24-9B1D-FC1AADD20EFB}" destId="{FE8A329D-3A62-42E8-87B4-1B1DA29A3B7E}" srcOrd="0" destOrd="0" presId="urn:microsoft.com/office/officeart/2005/8/layout/orgChart1"/>
    <dgm:cxn modelId="{4EF79CE0-3FFF-4FEA-B3A9-C2F4A4488601}" srcId="{86714FA9-1A12-4310-A244-6548929BCE30}" destId="{3BE210CC-D780-4E24-9B1D-FC1AADD20EFB}" srcOrd="3" destOrd="0" parTransId="{7A4DA8C4-2E63-445B-ACFC-FE08937306D8}" sibTransId="{55B1F727-F5F3-4AEF-95D7-8AD86D5CFF1F}"/>
    <dgm:cxn modelId="{2A4C209F-4FE5-4B42-A42E-3EDC47DF6C12}" srcId="{86714FA9-1A12-4310-A244-6548929BCE30}" destId="{9528D3AB-0320-4210-BE41-0E8C35D14896}" srcOrd="5" destOrd="0" parTransId="{E574C1A8-A866-48C9-A0B0-67749CF93C98}" sibTransId="{86AA99F5-F632-4CC8-9808-0386EC424D8A}"/>
    <dgm:cxn modelId="{FCBE7E15-676F-452C-B02A-649AF8A59792}" srcId="{86714FA9-1A12-4310-A244-6548929BCE30}" destId="{D95A8502-FA29-494A-BBBA-E35B4690C0EC}" srcOrd="2" destOrd="0" parTransId="{0A8F7411-899D-4220-9656-13DA8D0A5D74}" sibTransId="{CA63C91E-9F9E-4AA9-9955-3A1246E10A46}"/>
    <dgm:cxn modelId="{0C4AC63F-BE5C-4760-BD52-B827D4D739E2}" type="presOf" srcId="{D95A8502-FA29-494A-BBBA-E35B4690C0EC}" destId="{325DC768-88AA-4D8C-AF31-22B95A4E8F78}" srcOrd="0" destOrd="0" presId="urn:microsoft.com/office/officeart/2005/8/layout/orgChart1"/>
    <dgm:cxn modelId="{B6D08960-170F-4468-9E74-54EBE71BBFD8}" type="presOf" srcId="{9528D3AB-0320-4210-BE41-0E8C35D14896}" destId="{D4EF05D8-D667-4DB5-93CD-7ACDA01349DE}" srcOrd="1" destOrd="0" presId="urn:microsoft.com/office/officeart/2005/8/layout/orgChart1"/>
    <dgm:cxn modelId="{1805B7A4-4D86-4520-8355-499309C50BDD}" type="presOf" srcId="{494B9491-0DD4-44B2-BD9D-49993E0B6B2E}" destId="{C4696BFD-1946-42F3-B04A-A308482EBCF8}" srcOrd="0" destOrd="0" presId="urn:microsoft.com/office/officeart/2005/8/layout/orgChart1"/>
    <dgm:cxn modelId="{02B961A6-45E5-4B7B-801F-DC5CF9D3B022}" srcId="{F11DB4A2-415B-4C8A-BFDD-15C879BED707}" destId="{6AA76CFB-B44B-43D9-A2B7-8A41DB2BE4EF}" srcOrd="0" destOrd="0" parTransId="{99E7F742-7718-4413-88B8-9070A5B0692F}" sibTransId="{192B4A3F-3748-405F-9997-C2F9D1549421}"/>
    <dgm:cxn modelId="{2705ED67-EA20-455E-BC35-BD6636D41D63}" type="presOf" srcId="{D6466661-8F6B-46DA-A760-E4BF0A48F7EA}" destId="{5044C6C1-AC68-4E7B-A2E5-3D13AB43A4F1}" srcOrd="0" destOrd="0" presId="urn:microsoft.com/office/officeart/2005/8/layout/orgChart1"/>
    <dgm:cxn modelId="{2EB9E9CD-5501-4537-B9F6-C638E06C2CDF}" type="presOf" srcId="{E574C1A8-A866-48C9-A0B0-67749CF93C98}" destId="{FC81B7AA-87F7-4410-ABC4-1AF90ACDA7D3}" srcOrd="0" destOrd="0" presId="urn:microsoft.com/office/officeart/2005/8/layout/orgChart1"/>
    <dgm:cxn modelId="{48FA6D58-A090-4F27-8E08-FE6E7F18D6DB}" type="presOf" srcId="{7A4DA8C4-2E63-445B-ACFC-FE08937306D8}" destId="{621129CB-A1A0-4779-9FB4-BB451F9DEE32}" srcOrd="0" destOrd="0" presId="urn:microsoft.com/office/officeart/2005/8/layout/orgChart1"/>
    <dgm:cxn modelId="{F2F7D4F0-C246-4AD9-9B28-A36566054828}" type="presOf" srcId="{F11DB4A2-415B-4C8A-BFDD-15C879BED707}" destId="{33AD330F-2337-4C1E-B2DF-CB906ECCAB4F}" srcOrd="0" destOrd="0" presId="urn:microsoft.com/office/officeart/2005/8/layout/orgChart1"/>
    <dgm:cxn modelId="{A01908DA-DF93-4252-B685-39682AC61530}" type="presOf" srcId="{0A8F7411-899D-4220-9656-13DA8D0A5D74}" destId="{5E57DDEF-E9ED-4D9E-BC00-D91E2161F5D1}" srcOrd="0" destOrd="0" presId="urn:microsoft.com/office/officeart/2005/8/layout/orgChart1"/>
    <dgm:cxn modelId="{E42391E0-B3BA-4397-94B4-CC7617DEB7E6}" type="presOf" srcId="{F11DB4A2-415B-4C8A-BFDD-15C879BED707}" destId="{B0151F21-DFE8-417E-AD64-4B2375406E29}" srcOrd="1" destOrd="0" presId="urn:microsoft.com/office/officeart/2005/8/layout/orgChart1"/>
    <dgm:cxn modelId="{59692AE1-4D7C-4646-801F-A0A516D3C3F9}" type="presOf" srcId="{B5FFE2BD-894D-4EFF-9717-615775E5C2C0}" destId="{65368000-2139-46F8-B2F8-F8133A021394}" srcOrd="0" destOrd="0" presId="urn:microsoft.com/office/officeart/2005/8/layout/orgChart1"/>
    <dgm:cxn modelId="{BFFA7B40-9254-4EF0-AD02-7878CBFD4C63}" type="presOf" srcId="{6AA76CFB-B44B-43D9-A2B7-8A41DB2BE4EF}" destId="{CB21E036-D21B-4E31-A984-2BA70C88AF49}" srcOrd="0" destOrd="0" presId="urn:microsoft.com/office/officeart/2005/8/layout/orgChart1"/>
    <dgm:cxn modelId="{8DAF2EE7-9E57-42D3-BC10-89E6FA41EF6E}" type="presOf" srcId="{27F35968-F34D-4EEB-A283-2A782F9471A6}" destId="{59B90ABB-75E0-4AF3-BE95-7343AE999FF8}" srcOrd="1" destOrd="0" presId="urn:microsoft.com/office/officeart/2005/8/layout/orgChart1"/>
    <dgm:cxn modelId="{4210B5A9-2AF3-4166-8EE4-90ACBC5EF459}" type="presOf" srcId="{86714FA9-1A12-4310-A244-6548929BCE30}" destId="{9C085355-5093-4BEB-855B-CD53815C7DE0}" srcOrd="0" destOrd="0" presId="urn:microsoft.com/office/officeart/2005/8/layout/orgChart1"/>
    <dgm:cxn modelId="{13921385-4750-4854-8D42-FFE5F80BC0EA}" type="presParOf" srcId="{A2E4AF03-2CC8-4953-8C0D-C746B622771E}" destId="{93664B4B-A0D4-4C23-988E-C50BE87D7295}" srcOrd="0" destOrd="0" presId="urn:microsoft.com/office/officeart/2005/8/layout/orgChart1"/>
    <dgm:cxn modelId="{6623CE7B-857E-4039-BF24-82843189D0AE}" type="presParOf" srcId="{93664B4B-A0D4-4C23-988E-C50BE87D7295}" destId="{E4DE7D73-DE7F-4D20-A33F-D83884E97C5F}" srcOrd="0" destOrd="0" presId="urn:microsoft.com/office/officeart/2005/8/layout/orgChart1"/>
    <dgm:cxn modelId="{CE958DF7-AFA6-4A30-80E0-BC9CFD763B76}" type="presParOf" srcId="{E4DE7D73-DE7F-4D20-A33F-D83884E97C5F}" destId="{9C085355-5093-4BEB-855B-CD53815C7DE0}" srcOrd="0" destOrd="0" presId="urn:microsoft.com/office/officeart/2005/8/layout/orgChart1"/>
    <dgm:cxn modelId="{C1FFCF37-9B1D-43B7-BA26-268FD381F24E}" type="presParOf" srcId="{E4DE7D73-DE7F-4D20-A33F-D83884E97C5F}" destId="{81F5E80B-9EDF-4619-AB1F-E7C8CB76F8DB}" srcOrd="1" destOrd="0" presId="urn:microsoft.com/office/officeart/2005/8/layout/orgChart1"/>
    <dgm:cxn modelId="{89B5D9C7-ADF2-4A42-86EA-BC10716E73F3}" type="presParOf" srcId="{93664B4B-A0D4-4C23-988E-C50BE87D7295}" destId="{31530038-0F4F-4E80-9E29-6F8F0C6CB7A3}" srcOrd="1" destOrd="0" presId="urn:microsoft.com/office/officeart/2005/8/layout/orgChart1"/>
    <dgm:cxn modelId="{7C7F4B50-0862-4AA4-9FBE-8F652FFE0266}" type="presParOf" srcId="{31530038-0F4F-4E80-9E29-6F8F0C6CB7A3}" destId="{A793AF8D-F500-4903-8676-03DBC673AB79}" srcOrd="0" destOrd="0" presId="urn:microsoft.com/office/officeart/2005/8/layout/orgChart1"/>
    <dgm:cxn modelId="{DEA87580-6F29-4A60-A957-61D519AD6B6A}" type="presParOf" srcId="{31530038-0F4F-4E80-9E29-6F8F0C6CB7A3}" destId="{CBC5AC8A-1859-401F-B5A8-78D9CD74E3D9}" srcOrd="1" destOrd="0" presId="urn:microsoft.com/office/officeart/2005/8/layout/orgChart1"/>
    <dgm:cxn modelId="{09C1E410-D6E5-48E0-8945-C96024CD1B5F}" type="presParOf" srcId="{CBC5AC8A-1859-401F-B5A8-78D9CD74E3D9}" destId="{95D7F570-727F-45A9-B46F-7F42978F788C}" srcOrd="0" destOrd="0" presId="urn:microsoft.com/office/officeart/2005/8/layout/orgChart1"/>
    <dgm:cxn modelId="{0F6DA5DB-254D-43CE-B3B0-3BFB283CC916}" type="presParOf" srcId="{95D7F570-727F-45A9-B46F-7F42978F788C}" destId="{AEAFB02A-7A81-47DE-A86F-E387DFA67E2A}" srcOrd="0" destOrd="0" presId="urn:microsoft.com/office/officeart/2005/8/layout/orgChart1"/>
    <dgm:cxn modelId="{1BD1DEF3-66FD-43EC-AD4E-A34533276DF8}" type="presParOf" srcId="{95D7F570-727F-45A9-B46F-7F42978F788C}" destId="{79403EE1-1D9A-448E-BA99-7AE9A304A54E}" srcOrd="1" destOrd="0" presId="urn:microsoft.com/office/officeart/2005/8/layout/orgChart1"/>
    <dgm:cxn modelId="{C26318B5-6D63-4C89-BA3C-367BEA45DD04}" type="presParOf" srcId="{CBC5AC8A-1859-401F-B5A8-78D9CD74E3D9}" destId="{E0128939-0CA2-449D-B221-1EB80F9A44FD}" srcOrd="1" destOrd="0" presId="urn:microsoft.com/office/officeart/2005/8/layout/orgChart1"/>
    <dgm:cxn modelId="{EA63423C-CEA1-44F2-BCC8-B6A386330C5C}" type="presParOf" srcId="{CBC5AC8A-1859-401F-B5A8-78D9CD74E3D9}" destId="{BD3F62F7-A5EC-4F7B-A03B-695FDBAD8481}" srcOrd="2" destOrd="0" presId="urn:microsoft.com/office/officeart/2005/8/layout/orgChart1"/>
    <dgm:cxn modelId="{F075A272-C402-47C8-A659-1F9B58BC1C92}" type="presParOf" srcId="{BD3F62F7-A5EC-4F7B-A03B-695FDBAD8481}" destId="{AC55C1CE-06FF-469A-94E1-09F53C7CA020}" srcOrd="0" destOrd="0" presId="urn:microsoft.com/office/officeart/2005/8/layout/orgChart1"/>
    <dgm:cxn modelId="{F4A1AE30-1974-434D-9832-3A36DBC169C9}" type="presParOf" srcId="{BD3F62F7-A5EC-4F7B-A03B-695FDBAD8481}" destId="{37C24D50-415F-46AD-80C8-7A0B67B04FA5}" srcOrd="1" destOrd="0" presId="urn:microsoft.com/office/officeart/2005/8/layout/orgChart1"/>
    <dgm:cxn modelId="{B90B7181-D7FC-47FD-94FD-A8413F2A79B5}" type="presParOf" srcId="{37C24D50-415F-46AD-80C8-7A0B67B04FA5}" destId="{5D3B5A89-7953-4F18-A77F-23F894EB81E0}" srcOrd="0" destOrd="0" presId="urn:microsoft.com/office/officeart/2005/8/layout/orgChart1"/>
    <dgm:cxn modelId="{105111F1-51D8-4541-894F-FD9722E0C8D4}" type="presParOf" srcId="{5D3B5A89-7953-4F18-A77F-23F894EB81E0}" destId="{C4696BFD-1946-42F3-B04A-A308482EBCF8}" srcOrd="0" destOrd="0" presId="urn:microsoft.com/office/officeart/2005/8/layout/orgChart1"/>
    <dgm:cxn modelId="{7D08DD5B-BB08-425F-ACFD-7374F94A96D8}" type="presParOf" srcId="{5D3B5A89-7953-4F18-A77F-23F894EB81E0}" destId="{CEE32EDA-1EC8-4C68-9C42-7164976EDE2A}" srcOrd="1" destOrd="0" presId="urn:microsoft.com/office/officeart/2005/8/layout/orgChart1"/>
    <dgm:cxn modelId="{38CA33E7-F960-450F-A6BB-ABB5D8714911}" type="presParOf" srcId="{37C24D50-415F-46AD-80C8-7A0B67B04FA5}" destId="{23E5AEEC-B618-4852-9274-61A5BA4FA010}" srcOrd="1" destOrd="0" presId="urn:microsoft.com/office/officeart/2005/8/layout/orgChart1"/>
    <dgm:cxn modelId="{F631348B-4AB9-458B-AA70-2B0EDECFC261}" type="presParOf" srcId="{37C24D50-415F-46AD-80C8-7A0B67B04FA5}" destId="{491B936B-D1B8-48AE-89F6-529F1FAF0352}" srcOrd="2" destOrd="0" presId="urn:microsoft.com/office/officeart/2005/8/layout/orgChart1"/>
    <dgm:cxn modelId="{C20F15C7-43E4-4246-BBF6-F3E80DD3EEF7}" type="presParOf" srcId="{31530038-0F4F-4E80-9E29-6F8F0C6CB7A3}" destId="{5E57DDEF-E9ED-4D9E-BC00-D91E2161F5D1}" srcOrd="2" destOrd="0" presId="urn:microsoft.com/office/officeart/2005/8/layout/orgChart1"/>
    <dgm:cxn modelId="{CB431EAB-82AB-4AF9-9CD7-161C01EE9920}" type="presParOf" srcId="{31530038-0F4F-4E80-9E29-6F8F0C6CB7A3}" destId="{09141579-61DC-41FB-9BDF-0E9EFB27BB6F}" srcOrd="3" destOrd="0" presId="urn:microsoft.com/office/officeart/2005/8/layout/orgChart1"/>
    <dgm:cxn modelId="{47421142-81EC-4276-9B80-CA622FB700B4}" type="presParOf" srcId="{09141579-61DC-41FB-9BDF-0E9EFB27BB6F}" destId="{CC9AA48E-C6E0-4BF1-8D55-C08298E87A2A}" srcOrd="0" destOrd="0" presId="urn:microsoft.com/office/officeart/2005/8/layout/orgChart1"/>
    <dgm:cxn modelId="{24FA4917-B43B-4CF9-A077-65DEB9F5E171}" type="presParOf" srcId="{CC9AA48E-C6E0-4BF1-8D55-C08298E87A2A}" destId="{325DC768-88AA-4D8C-AF31-22B95A4E8F78}" srcOrd="0" destOrd="0" presId="urn:microsoft.com/office/officeart/2005/8/layout/orgChart1"/>
    <dgm:cxn modelId="{7BFC2D74-4492-4F51-8554-8C08B0FE2757}" type="presParOf" srcId="{CC9AA48E-C6E0-4BF1-8D55-C08298E87A2A}" destId="{F93433EF-98B8-4E91-961E-9B0470E9340E}" srcOrd="1" destOrd="0" presId="urn:microsoft.com/office/officeart/2005/8/layout/orgChart1"/>
    <dgm:cxn modelId="{3B29FECA-9B29-4488-857D-D28EB768FDF3}" type="presParOf" srcId="{09141579-61DC-41FB-9BDF-0E9EFB27BB6F}" destId="{B5C82378-5234-488D-9F60-009447434231}" srcOrd="1" destOrd="0" presId="urn:microsoft.com/office/officeart/2005/8/layout/orgChart1"/>
    <dgm:cxn modelId="{46EF1BDF-8850-4B9F-B838-ACF33B74C2F8}" type="presParOf" srcId="{09141579-61DC-41FB-9BDF-0E9EFB27BB6F}" destId="{8E03AC42-F50D-4884-A52D-9D47CB0314E9}" srcOrd="2" destOrd="0" presId="urn:microsoft.com/office/officeart/2005/8/layout/orgChart1"/>
    <dgm:cxn modelId="{C4C91749-4CBF-45EA-A51C-DE798121B3E3}" type="presParOf" srcId="{8E03AC42-F50D-4884-A52D-9D47CB0314E9}" destId="{CAF756C1-B377-490F-A02A-E93CC6269946}" srcOrd="0" destOrd="0" presId="urn:microsoft.com/office/officeart/2005/8/layout/orgChart1"/>
    <dgm:cxn modelId="{DE625282-7640-417F-BF7A-2657191A60E2}" type="presParOf" srcId="{8E03AC42-F50D-4884-A52D-9D47CB0314E9}" destId="{45766CD5-F85D-46F7-B6D8-30EBAE830D1C}" srcOrd="1" destOrd="0" presId="urn:microsoft.com/office/officeart/2005/8/layout/orgChart1"/>
    <dgm:cxn modelId="{7F4A2E74-8E32-49C4-AC36-14BAA21AE5C8}" type="presParOf" srcId="{45766CD5-F85D-46F7-B6D8-30EBAE830D1C}" destId="{C814F0E9-51EB-40DF-8266-2CCDEFDD9DFC}" srcOrd="0" destOrd="0" presId="urn:microsoft.com/office/officeart/2005/8/layout/orgChart1"/>
    <dgm:cxn modelId="{24F3684F-A400-4966-942B-2B621FA60957}" type="presParOf" srcId="{C814F0E9-51EB-40DF-8266-2CCDEFDD9DFC}" destId="{AA251845-BBF1-4DA8-AB63-1F61F8FE3EF3}" srcOrd="0" destOrd="0" presId="urn:microsoft.com/office/officeart/2005/8/layout/orgChart1"/>
    <dgm:cxn modelId="{8809569D-3923-4620-B64B-B6BA3F4B38C3}" type="presParOf" srcId="{C814F0E9-51EB-40DF-8266-2CCDEFDD9DFC}" destId="{59B90ABB-75E0-4AF3-BE95-7343AE999FF8}" srcOrd="1" destOrd="0" presId="urn:microsoft.com/office/officeart/2005/8/layout/orgChart1"/>
    <dgm:cxn modelId="{E9DC2B88-66CB-4655-B0F8-C64F84634BF4}" type="presParOf" srcId="{45766CD5-F85D-46F7-B6D8-30EBAE830D1C}" destId="{216BC2CB-72B1-45B9-ACF0-80044D8556E0}" srcOrd="1" destOrd="0" presId="urn:microsoft.com/office/officeart/2005/8/layout/orgChart1"/>
    <dgm:cxn modelId="{218E7E45-473A-44C5-A5B0-788B11A5CA75}" type="presParOf" srcId="{45766CD5-F85D-46F7-B6D8-30EBAE830D1C}" destId="{6760C3D1-64FC-4A66-B12A-0F23CB6CBC90}" srcOrd="2" destOrd="0" presId="urn:microsoft.com/office/officeart/2005/8/layout/orgChart1"/>
    <dgm:cxn modelId="{BE47C369-0FF4-424C-91B2-2D6314C18283}" type="presParOf" srcId="{31530038-0F4F-4E80-9E29-6F8F0C6CB7A3}" destId="{621129CB-A1A0-4779-9FB4-BB451F9DEE32}" srcOrd="4" destOrd="0" presId="urn:microsoft.com/office/officeart/2005/8/layout/orgChart1"/>
    <dgm:cxn modelId="{FBB526B2-C66E-42B2-981C-72344D01BF2A}" type="presParOf" srcId="{31530038-0F4F-4E80-9E29-6F8F0C6CB7A3}" destId="{80213E84-54EE-4DC1-B900-A05E0B1CB665}" srcOrd="5" destOrd="0" presId="urn:microsoft.com/office/officeart/2005/8/layout/orgChart1"/>
    <dgm:cxn modelId="{5C37183A-57AB-468B-9621-8CBFB63FD9A8}" type="presParOf" srcId="{80213E84-54EE-4DC1-B900-A05E0B1CB665}" destId="{A110D4E3-531C-437E-9357-A07206CB054F}" srcOrd="0" destOrd="0" presId="urn:microsoft.com/office/officeart/2005/8/layout/orgChart1"/>
    <dgm:cxn modelId="{83FA2073-0A7A-44BA-B266-2E50705CA569}" type="presParOf" srcId="{A110D4E3-531C-437E-9357-A07206CB054F}" destId="{FE8A329D-3A62-42E8-87B4-1B1DA29A3B7E}" srcOrd="0" destOrd="0" presId="urn:microsoft.com/office/officeart/2005/8/layout/orgChart1"/>
    <dgm:cxn modelId="{B68EA7B1-6B9D-4BDF-9C6B-DC6337F8373D}" type="presParOf" srcId="{A110D4E3-531C-437E-9357-A07206CB054F}" destId="{FF95DA75-7A8D-4EB0-84F8-40ECD666FC93}" srcOrd="1" destOrd="0" presId="urn:microsoft.com/office/officeart/2005/8/layout/orgChart1"/>
    <dgm:cxn modelId="{D0CB4DAB-F0A9-4BE0-9BF5-67E6164DD54B}" type="presParOf" srcId="{80213E84-54EE-4DC1-B900-A05E0B1CB665}" destId="{FB868F3F-803A-49B8-A788-0D599369C8AF}" srcOrd="1" destOrd="0" presId="urn:microsoft.com/office/officeart/2005/8/layout/orgChart1"/>
    <dgm:cxn modelId="{4FEA7A6B-E084-43FA-9C87-292AA023CAC5}" type="presParOf" srcId="{80213E84-54EE-4DC1-B900-A05E0B1CB665}" destId="{46167029-C1D9-48CB-B40F-F41E939AC9CB}" srcOrd="2" destOrd="0" presId="urn:microsoft.com/office/officeart/2005/8/layout/orgChart1"/>
    <dgm:cxn modelId="{4E1BD692-EDE7-4CF8-8193-EB9D44C03AB3}" type="presParOf" srcId="{46167029-C1D9-48CB-B40F-F41E939AC9CB}" destId="{944728E8-2A40-482A-9A69-CC2E03EDB26B}" srcOrd="0" destOrd="0" presId="urn:microsoft.com/office/officeart/2005/8/layout/orgChart1"/>
    <dgm:cxn modelId="{87606207-3441-4A8D-B6B3-414322EA015C}" type="presParOf" srcId="{46167029-C1D9-48CB-B40F-F41E939AC9CB}" destId="{4B999F28-42BA-4FA6-AD71-2ABDB8DE541F}" srcOrd="1" destOrd="0" presId="urn:microsoft.com/office/officeart/2005/8/layout/orgChart1"/>
    <dgm:cxn modelId="{B4F54CD8-5886-4944-9355-F68330856CE7}" type="presParOf" srcId="{4B999F28-42BA-4FA6-AD71-2ABDB8DE541F}" destId="{2F167B80-C7D3-4311-AD07-EC32B04F38C2}" srcOrd="0" destOrd="0" presId="urn:microsoft.com/office/officeart/2005/8/layout/orgChart1"/>
    <dgm:cxn modelId="{2A26D2AF-EB95-42F7-BA52-46D790EEF7B4}" type="presParOf" srcId="{2F167B80-C7D3-4311-AD07-EC32B04F38C2}" destId="{1F81CCFF-CDFE-4B22-B4A8-6F4BB701454C}" srcOrd="0" destOrd="0" presId="urn:microsoft.com/office/officeart/2005/8/layout/orgChart1"/>
    <dgm:cxn modelId="{A058D06B-6243-4FC2-B019-CE43F3D05288}" type="presParOf" srcId="{2F167B80-C7D3-4311-AD07-EC32B04F38C2}" destId="{57727602-1B07-446E-B388-52A82F71B541}" srcOrd="1" destOrd="0" presId="urn:microsoft.com/office/officeart/2005/8/layout/orgChart1"/>
    <dgm:cxn modelId="{4F1BBCAD-D70A-4363-8F0C-4C9FA80E6310}" type="presParOf" srcId="{4B999F28-42BA-4FA6-AD71-2ABDB8DE541F}" destId="{4801ED64-6D16-48D4-BE94-FAE76EE226F5}" srcOrd="1" destOrd="0" presId="urn:microsoft.com/office/officeart/2005/8/layout/orgChart1"/>
    <dgm:cxn modelId="{85CA6D49-56BD-45B7-B488-5C5A06628D4A}" type="presParOf" srcId="{4B999F28-42BA-4FA6-AD71-2ABDB8DE541F}" destId="{DD9D103D-25AC-4177-ABDF-D2C8A48A74DF}" srcOrd="2" destOrd="0" presId="urn:microsoft.com/office/officeart/2005/8/layout/orgChart1"/>
    <dgm:cxn modelId="{CFA90A30-EE46-4CC5-953B-25D8C36FF02B}" type="presParOf" srcId="{31530038-0F4F-4E80-9E29-6F8F0C6CB7A3}" destId="{8F910271-143E-48C5-A0C5-A5FAAB9D85CC}" srcOrd="6" destOrd="0" presId="urn:microsoft.com/office/officeart/2005/8/layout/orgChart1"/>
    <dgm:cxn modelId="{7FA9F006-DC9D-4F33-B7C1-5CD9D14CCAD8}" type="presParOf" srcId="{31530038-0F4F-4E80-9E29-6F8F0C6CB7A3}" destId="{13D0F28B-0888-4864-8830-BCAB18332716}" srcOrd="7" destOrd="0" presId="urn:microsoft.com/office/officeart/2005/8/layout/orgChart1"/>
    <dgm:cxn modelId="{BDB31AEC-AF41-44A1-801D-1D94354E9D27}" type="presParOf" srcId="{13D0F28B-0888-4864-8830-BCAB18332716}" destId="{405712F7-C020-4B65-8F5B-FC8590EE6D81}" srcOrd="0" destOrd="0" presId="urn:microsoft.com/office/officeart/2005/8/layout/orgChart1"/>
    <dgm:cxn modelId="{50D35818-BF41-4479-9DA7-42EAA37B0D20}" type="presParOf" srcId="{405712F7-C020-4B65-8F5B-FC8590EE6D81}" destId="{33AD330F-2337-4C1E-B2DF-CB906ECCAB4F}" srcOrd="0" destOrd="0" presId="urn:microsoft.com/office/officeart/2005/8/layout/orgChart1"/>
    <dgm:cxn modelId="{8A9C1FF8-D45E-41F5-85DB-9410F22BACA9}" type="presParOf" srcId="{405712F7-C020-4B65-8F5B-FC8590EE6D81}" destId="{B0151F21-DFE8-417E-AD64-4B2375406E29}" srcOrd="1" destOrd="0" presId="urn:microsoft.com/office/officeart/2005/8/layout/orgChart1"/>
    <dgm:cxn modelId="{A0178425-0415-4E99-8A08-C1D89544130F}" type="presParOf" srcId="{13D0F28B-0888-4864-8830-BCAB18332716}" destId="{A9947B62-4560-49DF-B70D-AFDB3A29BDB1}" srcOrd="1" destOrd="0" presId="urn:microsoft.com/office/officeart/2005/8/layout/orgChart1"/>
    <dgm:cxn modelId="{B4974CFC-49C7-4DB1-BC56-E224FCE765FC}" type="presParOf" srcId="{13D0F28B-0888-4864-8830-BCAB18332716}" destId="{B8725654-E8FB-4A1C-AA9D-A7A5A00190FC}" srcOrd="2" destOrd="0" presId="urn:microsoft.com/office/officeart/2005/8/layout/orgChart1"/>
    <dgm:cxn modelId="{BD362F95-D187-42E5-8205-3D115AF32F30}" type="presParOf" srcId="{B8725654-E8FB-4A1C-AA9D-A7A5A00190FC}" destId="{6C6D5410-CA56-4D90-9DDD-F2D11B07AEAE}" srcOrd="0" destOrd="0" presId="urn:microsoft.com/office/officeart/2005/8/layout/orgChart1"/>
    <dgm:cxn modelId="{C9B4FDDA-3281-47DA-BB88-7B4AE81E6DC4}" type="presParOf" srcId="{B8725654-E8FB-4A1C-AA9D-A7A5A00190FC}" destId="{82E72012-61FD-4941-A910-8F74AA7947CA}" srcOrd="1" destOrd="0" presId="urn:microsoft.com/office/officeart/2005/8/layout/orgChart1"/>
    <dgm:cxn modelId="{99CAC3DC-9EEB-4D97-ACA3-FF2F1133F574}" type="presParOf" srcId="{82E72012-61FD-4941-A910-8F74AA7947CA}" destId="{8389DF4D-0F4C-4DD7-BB67-89E35399D29A}" srcOrd="0" destOrd="0" presId="urn:microsoft.com/office/officeart/2005/8/layout/orgChart1"/>
    <dgm:cxn modelId="{E5CEBAEC-81D3-433E-ABF5-84444E837BD8}" type="presParOf" srcId="{8389DF4D-0F4C-4DD7-BB67-89E35399D29A}" destId="{CB21E036-D21B-4E31-A984-2BA70C88AF49}" srcOrd="0" destOrd="0" presId="urn:microsoft.com/office/officeart/2005/8/layout/orgChart1"/>
    <dgm:cxn modelId="{EBAE5E78-6F21-4854-BE1C-3ED8F28348FB}" type="presParOf" srcId="{8389DF4D-0F4C-4DD7-BB67-89E35399D29A}" destId="{B669CCFB-6783-4B3A-9619-49040C13FA90}" srcOrd="1" destOrd="0" presId="urn:microsoft.com/office/officeart/2005/8/layout/orgChart1"/>
    <dgm:cxn modelId="{29BA7AC6-5D55-48E4-99D9-3EE22DE2F1C4}" type="presParOf" srcId="{82E72012-61FD-4941-A910-8F74AA7947CA}" destId="{D4F6B053-0063-48A9-96C9-BDB485963B56}" srcOrd="1" destOrd="0" presId="urn:microsoft.com/office/officeart/2005/8/layout/orgChart1"/>
    <dgm:cxn modelId="{5A07B3DD-50F0-4BDF-8951-61B753510261}" type="presParOf" srcId="{82E72012-61FD-4941-A910-8F74AA7947CA}" destId="{2EF29963-AC6F-4550-B26C-A3AF43EB5B18}" srcOrd="2" destOrd="0" presId="urn:microsoft.com/office/officeart/2005/8/layout/orgChart1"/>
    <dgm:cxn modelId="{7520B408-D7A6-4A87-AE5E-967AD56BF647}" type="presParOf" srcId="{31530038-0F4F-4E80-9E29-6F8F0C6CB7A3}" destId="{FC81B7AA-87F7-4410-ABC4-1AF90ACDA7D3}" srcOrd="8" destOrd="0" presId="urn:microsoft.com/office/officeart/2005/8/layout/orgChart1"/>
    <dgm:cxn modelId="{E5A07F2D-6D0E-4DDA-BFE2-816966F4EFF8}" type="presParOf" srcId="{31530038-0F4F-4E80-9E29-6F8F0C6CB7A3}" destId="{0D8FD6CC-DB2A-45A3-B71E-A1612FA93B37}" srcOrd="9" destOrd="0" presId="urn:microsoft.com/office/officeart/2005/8/layout/orgChart1"/>
    <dgm:cxn modelId="{29DC9512-8DB9-400A-9221-95CD23322FA8}" type="presParOf" srcId="{0D8FD6CC-DB2A-45A3-B71E-A1612FA93B37}" destId="{FA868B0E-A139-43F3-BD5F-8FDD4990F001}" srcOrd="0" destOrd="0" presId="urn:microsoft.com/office/officeart/2005/8/layout/orgChart1"/>
    <dgm:cxn modelId="{16574644-5026-451F-98F2-7C8B9A2B40F7}" type="presParOf" srcId="{FA868B0E-A139-43F3-BD5F-8FDD4990F001}" destId="{339DC7D9-C114-4D0F-BF61-B64AD0738689}" srcOrd="0" destOrd="0" presId="urn:microsoft.com/office/officeart/2005/8/layout/orgChart1"/>
    <dgm:cxn modelId="{F461069B-93C3-45DC-8750-3A4D83400223}" type="presParOf" srcId="{FA868B0E-A139-43F3-BD5F-8FDD4990F001}" destId="{D4EF05D8-D667-4DB5-93CD-7ACDA01349DE}" srcOrd="1" destOrd="0" presId="urn:microsoft.com/office/officeart/2005/8/layout/orgChart1"/>
    <dgm:cxn modelId="{E7FB4373-98CC-474B-9BFE-908B9AEAB161}" type="presParOf" srcId="{0D8FD6CC-DB2A-45A3-B71E-A1612FA93B37}" destId="{59226A53-A6E8-49FC-A48A-B8D34DC815FE}" srcOrd="1" destOrd="0" presId="urn:microsoft.com/office/officeart/2005/8/layout/orgChart1"/>
    <dgm:cxn modelId="{BB17E798-055E-43D2-B2B5-333585EE139C}" type="presParOf" srcId="{0D8FD6CC-DB2A-45A3-B71E-A1612FA93B37}" destId="{5D752BD6-3519-439F-9201-E33B0B04B338}" srcOrd="2" destOrd="0" presId="urn:microsoft.com/office/officeart/2005/8/layout/orgChart1"/>
    <dgm:cxn modelId="{19AAE3C1-0FBB-4025-9B20-5C116949F4AB}" type="presParOf" srcId="{93664B4B-A0D4-4C23-988E-C50BE87D7295}" destId="{6849FADE-06A7-48C2-BAEA-C324ED056BA4}" srcOrd="2" destOrd="0" presId="urn:microsoft.com/office/officeart/2005/8/layout/orgChart1"/>
    <dgm:cxn modelId="{074CE5F5-2BD5-4B92-BBFD-BC69895CCBF1}" type="presParOf" srcId="{6849FADE-06A7-48C2-BAEA-C324ED056BA4}" destId="{65368000-2139-46F8-B2F8-F8133A021394}" srcOrd="0" destOrd="0" presId="urn:microsoft.com/office/officeart/2005/8/layout/orgChart1"/>
    <dgm:cxn modelId="{ADCE4A6E-FF82-4084-B498-6414546278E8}" type="presParOf" srcId="{6849FADE-06A7-48C2-BAEA-C324ED056BA4}" destId="{CCA80711-758F-40A0-AEB3-AA0ABCD2DC34}" srcOrd="1" destOrd="0" presId="urn:microsoft.com/office/officeart/2005/8/layout/orgChart1"/>
    <dgm:cxn modelId="{817E63C4-C8A5-49E1-BD60-CB47A31D51EE}" type="presParOf" srcId="{CCA80711-758F-40A0-AEB3-AA0ABCD2DC34}" destId="{5DC6CAAC-1B51-4705-86FB-65A62EE99DF4}" srcOrd="0" destOrd="0" presId="urn:microsoft.com/office/officeart/2005/8/layout/orgChart1"/>
    <dgm:cxn modelId="{C5A0E335-4822-4E7C-A4D8-B075B44020DE}" type="presParOf" srcId="{5DC6CAAC-1B51-4705-86FB-65A62EE99DF4}" destId="{5044C6C1-AC68-4E7B-A2E5-3D13AB43A4F1}" srcOrd="0" destOrd="0" presId="urn:microsoft.com/office/officeart/2005/8/layout/orgChart1"/>
    <dgm:cxn modelId="{BC2CF3F8-3BD4-42AD-810E-C07858F251AC}" type="presParOf" srcId="{5DC6CAAC-1B51-4705-86FB-65A62EE99DF4}" destId="{BF250DC6-02D8-43F4-B706-DEC9530A2A95}" srcOrd="1" destOrd="0" presId="urn:microsoft.com/office/officeart/2005/8/layout/orgChart1"/>
    <dgm:cxn modelId="{B4CA077B-DC08-4CF1-9DD4-C4626C7D186F}" type="presParOf" srcId="{CCA80711-758F-40A0-AEB3-AA0ABCD2DC34}" destId="{EF7272A4-AC4C-4DC4-9F4D-CC7EBE81F34C}" srcOrd="1" destOrd="0" presId="urn:microsoft.com/office/officeart/2005/8/layout/orgChart1"/>
    <dgm:cxn modelId="{55152A8E-181B-40AE-8591-926C966B8950}" type="presParOf" srcId="{CCA80711-758F-40A0-AEB3-AA0ABCD2DC34}" destId="{282AC10B-78F5-4718-9B9A-C24A69C693C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368000-2139-46F8-B2F8-F8133A021394}">
      <dsp:nvSpPr>
        <dsp:cNvPr id="0" name=""/>
        <dsp:cNvSpPr/>
      </dsp:nvSpPr>
      <dsp:spPr>
        <a:xfrm>
          <a:off x="4325164" y="438470"/>
          <a:ext cx="117671" cy="365437"/>
        </a:xfrm>
        <a:custGeom>
          <a:avLst/>
          <a:gdLst/>
          <a:ahLst/>
          <a:cxnLst/>
          <a:rect l="0" t="0" r="0" b="0"/>
          <a:pathLst>
            <a:path>
              <a:moveTo>
                <a:pt x="117671" y="0"/>
              </a:moveTo>
              <a:lnTo>
                <a:pt x="117671" y="365437"/>
              </a:lnTo>
              <a:lnTo>
                <a:pt x="0" y="36543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81B7AA-87F7-4410-ABC4-1AF90ACDA7D3}">
      <dsp:nvSpPr>
        <dsp:cNvPr id="0" name=""/>
        <dsp:cNvSpPr/>
      </dsp:nvSpPr>
      <dsp:spPr>
        <a:xfrm>
          <a:off x="4442835" y="438470"/>
          <a:ext cx="3159587" cy="908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0791"/>
              </a:lnTo>
              <a:lnTo>
                <a:pt x="3159587" y="770791"/>
              </a:lnTo>
              <a:lnTo>
                <a:pt x="3159587" y="908166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D5410-CA56-4D90-9DDD-F2D11B07AEAE}">
      <dsp:nvSpPr>
        <dsp:cNvPr id="0" name=""/>
        <dsp:cNvSpPr/>
      </dsp:nvSpPr>
      <dsp:spPr>
        <a:xfrm>
          <a:off x="5869024" y="1826396"/>
          <a:ext cx="150314" cy="302997"/>
        </a:xfrm>
        <a:custGeom>
          <a:avLst/>
          <a:gdLst/>
          <a:ahLst/>
          <a:cxnLst/>
          <a:rect l="0" t="0" r="0" b="0"/>
          <a:pathLst>
            <a:path>
              <a:moveTo>
                <a:pt x="150314" y="0"/>
              </a:moveTo>
              <a:lnTo>
                <a:pt x="150314" y="302997"/>
              </a:lnTo>
              <a:lnTo>
                <a:pt x="0" y="30299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910271-143E-48C5-A0C5-A5FAAB9D85CC}">
      <dsp:nvSpPr>
        <dsp:cNvPr id="0" name=""/>
        <dsp:cNvSpPr/>
      </dsp:nvSpPr>
      <dsp:spPr>
        <a:xfrm>
          <a:off x="4442835" y="438470"/>
          <a:ext cx="1576503" cy="908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0791"/>
              </a:lnTo>
              <a:lnTo>
                <a:pt x="1576503" y="770791"/>
              </a:lnTo>
              <a:lnTo>
                <a:pt x="1576503" y="908166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4728E8-2A40-482A-9A69-CC2E03EDB26B}">
      <dsp:nvSpPr>
        <dsp:cNvPr id="0" name=""/>
        <dsp:cNvSpPr/>
      </dsp:nvSpPr>
      <dsp:spPr>
        <a:xfrm>
          <a:off x="4285940" y="1826396"/>
          <a:ext cx="150314" cy="302997"/>
        </a:xfrm>
        <a:custGeom>
          <a:avLst/>
          <a:gdLst/>
          <a:ahLst/>
          <a:cxnLst/>
          <a:rect l="0" t="0" r="0" b="0"/>
          <a:pathLst>
            <a:path>
              <a:moveTo>
                <a:pt x="150314" y="0"/>
              </a:moveTo>
              <a:lnTo>
                <a:pt x="150314" y="302997"/>
              </a:lnTo>
              <a:lnTo>
                <a:pt x="0" y="30299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129CB-A1A0-4779-9FB4-BB451F9DEE32}">
      <dsp:nvSpPr>
        <dsp:cNvPr id="0" name=""/>
        <dsp:cNvSpPr/>
      </dsp:nvSpPr>
      <dsp:spPr>
        <a:xfrm>
          <a:off x="4390535" y="438470"/>
          <a:ext cx="91440" cy="908166"/>
        </a:xfrm>
        <a:custGeom>
          <a:avLst/>
          <a:gdLst/>
          <a:ahLst/>
          <a:cxnLst/>
          <a:rect l="0" t="0" r="0" b="0"/>
          <a:pathLst>
            <a:path>
              <a:moveTo>
                <a:pt x="52300" y="0"/>
              </a:moveTo>
              <a:lnTo>
                <a:pt x="52300" y="770791"/>
              </a:lnTo>
              <a:lnTo>
                <a:pt x="45720" y="770791"/>
              </a:lnTo>
              <a:lnTo>
                <a:pt x="45720" y="908166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F756C1-B377-490F-A02A-E93CC6269946}">
      <dsp:nvSpPr>
        <dsp:cNvPr id="0" name=""/>
        <dsp:cNvSpPr/>
      </dsp:nvSpPr>
      <dsp:spPr>
        <a:xfrm>
          <a:off x="2702856" y="1826396"/>
          <a:ext cx="150314" cy="302997"/>
        </a:xfrm>
        <a:custGeom>
          <a:avLst/>
          <a:gdLst/>
          <a:ahLst/>
          <a:cxnLst/>
          <a:rect l="0" t="0" r="0" b="0"/>
          <a:pathLst>
            <a:path>
              <a:moveTo>
                <a:pt x="150314" y="0"/>
              </a:moveTo>
              <a:lnTo>
                <a:pt x="150314" y="302997"/>
              </a:lnTo>
              <a:lnTo>
                <a:pt x="0" y="30299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57DDEF-E9ED-4D9E-BC00-D91E2161F5D1}">
      <dsp:nvSpPr>
        <dsp:cNvPr id="0" name=""/>
        <dsp:cNvSpPr/>
      </dsp:nvSpPr>
      <dsp:spPr>
        <a:xfrm>
          <a:off x="2853170" y="438470"/>
          <a:ext cx="1589665" cy="908166"/>
        </a:xfrm>
        <a:custGeom>
          <a:avLst/>
          <a:gdLst/>
          <a:ahLst/>
          <a:cxnLst/>
          <a:rect l="0" t="0" r="0" b="0"/>
          <a:pathLst>
            <a:path>
              <a:moveTo>
                <a:pt x="1589665" y="0"/>
              </a:moveTo>
              <a:lnTo>
                <a:pt x="1589665" y="770791"/>
              </a:lnTo>
              <a:lnTo>
                <a:pt x="0" y="770791"/>
              </a:lnTo>
              <a:lnTo>
                <a:pt x="0" y="908166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55C1CE-06FF-469A-94E1-09F53C7CA020}">
      <dsp:nvSpPr>
        <dsp:cNvPr id="0" name=""/>
        <dsp:cNvSpPr/>
      </dsp:nvSpPr>
      <dsp:spPr>
        <a:xfrm>
          <a:off x="1119772" y="1826396"/>
          <a:ext cx="150314" cy="302997"/>
        </a:xfrm>
        <a:custGeom>
          <a:avLst/>
          <a:gdLst/>
          <a:ahLst/>
          <a:cxnLst/>
          <a:rect l="0" t="0" r="0" b="0"/>
          <a:pathLst>
            <a:path>
              <a:moveTo>
                <a:pt x="150314" y="0"/>
              </a:moveTo>
              <a:lnTo>
                <a:pt x="150314" y="302997"/>
              </a:lnTo>
              <a:lnTo>
                <a:pt x="0" y="30299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93AF8D-F500-4903-8676-03DBC673AB79}">
      <dsp:nvSpPr>
        <dsp:cNvPr id="0" name=""/>
        <dsp:cNvSpPr/>
      </dsp:nvSpPr>
      <dsp:spPr>
        <a:xfrm>
          <a:off x="1270086" y="438470"/>
          <a:ext cx="3172749" cy="908166"/>
        </a:xfrm>
        <a:custGeom>
          <a:avLst/>
          <a:gdLst/>
          <a:ahLst/>
          <a:cxnLst/>
          <a:rect l="0" t="0" r="0" b="0"/>
          <a:pathLst>
            <a:path>
              <a:moveTo>
                <a:pt x="3172749" y="0"/>
              </a:moveTo>
              <a:lnTo>
                <a:pt x="3172749" y="770791"/>
              </a:lnTo>
              <a:lnTo>
                <a:pt x="0" y="770791"/>
              </a:lnTo>
              <a:lnTo>
                <a:pt x="0" y="908166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085355-5093-4BEB-855B-CD53815C7DE0}">
      <dsp:nvSpPr>
        <dsp:cNvPr id="0" name=""/>
        <dsp:cNvSpPr/>
      </dsp:nvSpPr>
      <dsp:spPr>
        <a:xfrm>
          <a:off x="3788668" y="1388"/>
          <a:ext cx="1308333" cy="437081"/>
        </a:xfrm>
        <a:prstGeom prst="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>
              <a:solidFill>
                <a:schemeClr val="tx1"/>
              </a:solidFill>
            </a:rPr>
            <a:t>KOMMUNEDIREKTØR</a:t>
          </a:r>
        </a:p>
      </dsp:txBody>
      <dsp:txXfrm>
        <a:off x="3788668" y="1388"/>
        <a:ext cx="1308333" cy="437081"/>
      </dsp:txXfrm>
    </dsp:sp>
    <dsp:sp modelId="{AEAFB02A-7A81-47DE-A86F-E387DFA67E2A}">
      <dsp:nvSpPr>
        <dsp:cNvPr id="0" name=""/>
        <dsp:cNvSpPr/>
      </dsp:nvSpPr>
      <dsp:spPr>
        <a:xfrm>
          <a:off x="615919" y="1346637"/>
          <a:ext cx="1308333" cy="479759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>
              <a:solidFill>
                <a:schemeClr val="tx1"/>
              </a:solidFill>
            </a:rPr>
            <a:t>KOMMUNALSJEF</a:t>
          </a:r>
          <a:r>
            <a:rPr lang="nb-NO" sz="700" kern="1200">
              <a:solidFill>
                <a:schemeClr val="tx1"/>
              </a:solidFill>
              <a:latin typeface="Calibri"/>
            </a:rPr>
            <a:t> </a:t>
          </a:r>
          <a:endParaRPr lang="nb-NO" sz="700" kern="1200">
            <a:solidFill>
              <a:schemeClr val="tx1"/>
            </a:solidFill>
          </a:endParaRP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>
              <a:solidFill>
                <a:schemeClr val="tx1"/>
              </a:solidFill>
            </a:rPr>
            <a:t>Helse, omsorg og velferd</a:t>
          </a:r>
        </a:p>
      </dsp:txBody>
      <dsp:txXfrm>
        <a:off x="615919" y="1346637"/>
        <a:ext cx="1308333" cy="479759"/>
      </dsp:txXfrm>
    </dsp:sp>
    <dsp:sp modelId="{C4696BFD-1946-42F3-B04A-A308482EBCF8}">
      <dsp:nvSpPr>
        <dsp:cNvPr id="0" name=""/>
        <dsp:cNvSpPr/>
      </dsp:nvSpPr>
      <dsp:spPr>
        <a:xfrm>
          <a:off x="435526" y="1981532"/>
          <a:ext cx="684245" cy="295722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>
              <a:solidFill>
                <a:schemeClr val="tx1"/>
              </a:solidFill>
            </a:rPr>
            <a:t>Rådgivere</a:t>
          </a:r>
        </a:p>
      </dsp:txBody>
      <dsp:txXfrm>
        <a:off x="435526" y="1981532"/>
        <a:ext cx="684245" cy="295722"/>
      </dsp:txXfrm>
    </dsp:sp>
    <dsp:sp modelId="{325DC768-88AA-4D8C-AF31-22B95A4E8F78}">
      <dsp:nvSpPr>
        <dsp:cNvPr id="0" name=""/>
        <dsp:cNvSpPr/>
      </dsp:nvSpPr>
      <dsp:spPr>
        <a:xfrm>
          <a:off x="2199003" y="1346637"/>
          <a:ext cx="1308333" cy="479759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>
              <a:solidFill>
                <a:schemeClr val="tx1"/>
              </a:solidFill>
            </a:rPr>
            <a:t>KOMMUNALSJEF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>
              <a:solidFill>
                <a:schemeClr val="tx1"/>
              </a:solidFill>
            </a:rPr>
            <a:t>Oppvekst</a:t>
          </a:r>
        </a:p>
      </dsp:txBody>
      <dsp:txXfrm>
        <a:off x="2199003" y="1346637"/>
        <a:ext cx="1308333" cy="479759"/>
      </dsp:txXfrm>
    </dsp:sp>
    <dsp:sp modelId="{AA251845-BBF1-4DA8-AB63-1F61F8FE3EF3}">
      <dsp:nvSpPr>
        <dsp:cNvPr id="0" name=""/>
        <dsp:cNvSpPr/>
      </dsp:nvSpPr>
      <dsp:spPr>
        <a:xfrm>
          <a:off x="2018610" y="1981532"/>
          <a:ext cx="684245" cy="295722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>
              <a:solidFill>
                <a:schemeClr val="tx1"/>
              </a:solidFill>
            </a:rPr>
            <a:t>Rådgivere</a:t>
          </a:r>
        </a:p>
      </dsp:txBody>
      <dsp:txXfrm>
        <a:off x="2018610" y="1981532"/>
        <a:ext cx="684245" cy="295722"/>
      </dsp:txXfrm>
    </dsp:sp>
    <dsp:sp modelId="{FE8A329D-3A62-42E8-87B4-1B1DA29A3B7E}">
      <dsp:nvSpPr>
        <dsp:cNvPr id="0" name=""/>
        <dsp:cNvSpPr/>
      </dsp:nvSpPr>
      <dsp:spPr>
        <a:xfrm>
          <a:off x="3782088" y="1346637"/>
          <a:ext cx="1308333" cy="479759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>
              <a:solidFill>
                <a:schemeClr val="tx1"/>
              </a:solidFill>
            </a:rPr>
            <a:t>KOMMUNALSJEF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>
              <a:solidFill>
                <a:schemeClr val="tx1"/>
              </a:solidFill>
            </a:rPr>
            <a:t>Forebyggende tjenester og organisasjonsutvikling</a:t>
          </a:r>
        </a:p>
      </dsp:txBody>
      <dsp:txXfrm>
        <a:off x="3782088" y="1346637"/>
        <a:ext cx="1308333" cy="479759"/>
      </dsp:txXfrm>
    </dsp:sp>
    <dsp:sp modelId="{1F81CCFF-CDFE-4B22-B4A8-6F4BB701454C}">
      <dsp:nvSpPr>
        <dsp:cNvPr id="0" name=""/>
        <dsp:cNvSpPr/>
      </dsp:nvSpPr>
      <dsp:spPr>
        <a:xfrm>
          <a:off x="3343743" y="1981532"/>
          <a:ext cx="942196" cy="295722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>
              <a:solidFill>
                <a:schemeClr val="tx1"/>
              </a:solidFill>
            </a:rPr>
            <a:t>Folkehelsekoordinator</a:t>
          </a:r>
          <a:br>
            <a:rPr lang="nb-NO" sz="700" kern="1200" dirty="0" smtClean="0">
              <a:solidFill>
                <a:schemeClr val="tx1"/>
              </a:solidFill>
            </a:rPr>
          </a:br>
          <a:r>
            <a:rPr lang="nb-NO" sz="700" kern="1200" dirty="0" smtClean="0">
              <a:solidFill>
                <a:schemeClr val="tx1"/>
              </a:solidFill>
            </a:rPr>
            <a:t>Fagleder</a:t>
          </a:r>
          <a:endParaRPr lang="nb-NO" sz="700" kern="1200" dirty="0">
            <a:solidFill>
              <a:schemeClr val="tx1"/>
            </a:solidFill>
          </a:endParaRPr>
        </a:p>
      </dsp:txBody>
      <dsp:txXfrm>
        <a:off x="3343743" y="1981532"/>
        <a:ext cx="942196" cy="295722"/>
      </dsp:txXfrm>
    </dsp:sp>
    <dsp:sp modelId="{33AD330F-2337-4C1E-B2DF-CB906ECCAB4F}">
      <dsp:nvSpPr>
        <dsp:cNvPr id="0" name=""/>
        <dsp:cNvSpPr/>
      </dsp:nvSpPr>
      <dsp:spPr>
        <a:xfrm>
          <a:off x="5365172" y="1346637"/>
          <a:ext cx="1308333" cy="479759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>
              <a:solidFill>
                <a:schemeClr val="tx1"/>
              </a:solidFill>
            </a:rPr>
            <a:t>KOMMUNALSJEF</a:t>
          </a:r>
        </a:p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>
              <a:solidFill>
                <a:schemeClr val="tx1"/>
              </a:solidFill>
              <a:latin typeface="Calibri"/>
            </a:rPr>
            <a:t>Samfunnsutvikling og kultur</a:t>
          </a:r>
          <a:endParaRPr lang="nb-NO" sz="700" kern="1200">
            <a:solidFill>
              <a:schemeClr val="tx1"/>
            </a:solidFill>
          </a:endParaRPr>
        </a:p>
      </dsp:txBody>
      <dsp:txXfrm>
        <a:off x="5365172" y="1346637"/>
        <a:ext cx="1308333" cy="479759"/>
      </dsp:txXfrm>
    </dsp:sp>
    <dsp:sp modelId="{CB21E036-D21B-4E31-A984-2BA70C88AF49}">
      <dsp:nvSpPr>
        <dsp:cNvPr id="0" name=""/>
        <dsp:cNvSpPr/>
      </dsp:nvSpPr>
      <dsp:spPr>
        <a:xfrm>
          <a:off x="5184779" y="1981532"/>
          <a:ext cx="684245" cy="295722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>
              <a:solidFill>
                <a:schemeClr val="tx1"/>
              </a:solidFill>
            </a:rPr>
            <a:t>Fjordbykontoret</a:t>
          </a:r>
        </a:p>
      </dsp:txBody>
      <dsp:txXfrm>
        <a:off x="5184779" y="1981532"/>
        <a:ext cx="684245" cy="295722"/>
      </dsp:txXfrm>
    </dsp:sp>
    <dsp:sp modelId="{339DC7D9-C114-4D0F-BF61-B64AD0738689}">
      <dsp:nvSpPr>
        <dsp:cNvPr id="0" name=""/>
        <dsp:cNvSpPr/>
      </dsp:nvSpPr>
      <dsp:spPr>
        <a:xfrm>
          <a:off x="6948256" y="1346637"/>
          <a:ext cx="1308333" cy="479759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>
              <a:solidFill>
                <a:schemeClr val="tx1"/>
              </a:solidFill>
            </a:rPr>
            <a:t>KOMMUNALSJEF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>
              <a:solidFill>
                <a:schemeClr val="tx1"/>
              </a:solidFill>
            </a:rPr>
            <a:t>Økonomi og virksomhetsstyring</a:t>
          </a:r>
        </a:p>
      </dsp:txBody>
      <dsp:txXfrm>
        <a:off x="6948256" y="1346637"/>
        <a:ext cx="1308333" cy="479759"/>
      </dsp:txXfrm>
    </dsp:sp>
    <dsp:sp modelId="{5044C6C1-AC68-4E7B-A2E5-3D13AB43A4F1}">
      <dsp:nvSpPr>
        <dsp:cNvPr id="0" name=""/>
        <dsp:cNvSpPr/>
      </dsp:nvSpPr>
      <dsp:spPr>
        <a:xfrm>
          <a:off x="3016830" y="564184"/>
          <a:ext cx="1308333" cy="479445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kern="1200">
              <a:solidFill>
                <a:schemeClr val="tx1"/>
              </a:solidFill>
            </a:rPr>
            <a:t>BEREDSKAP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kern="1200">
              <a:solidFill>
                <a:schemeClr val="tx1"/>
              </a:solidFill>
            </a:rPr>
            <a:t>KOMMUNEADVOKAT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kern="1200">
              <a:solidFill>
                <a:schemeClr val="tx1"/>
              </a:solidFill>
            </a:rPr>
            <a:t>KOMMUNEOVERLEGE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>
              <a:solidFill>
                <a:schemeClr val="tx1"/>
              </a:solidFill>
            </a:rPr>
            <a:t>KOMMUNIKASJON</a:t>
          </a:r>
        </a:p>
      </dsp:txBody>
      <dsp:txXfrm>
        <a:off x="3016830" y="564184"/>
        <a:ext cx="1308333" cy="4794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167C7-5BF9-EF49-A58E-FF7D07B58FFF}" type="datetimeFigureOut">
              <a:rPr lang="nn-NO" smtClean="0"/>
              <a:pPr/>
              <a:t>20.02.2023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F09B78-A637-2840-A86C-AD2ADB76CCBD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0702449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8D99A-3105-824E-A9B8-1BF249E40312}" type="datetimeFigureOut">
              <a:rPr lang="nn-NO" smtClean="0"/>
              <a:pPr/>
              <a:t>20.02.2023</a:t>
            </a:fld>
            <a:endParaRPr lang="nn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n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6A253-CDAB-F044-821B-0A547A3EE8BF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9341683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nb-NO" baseline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6A253-CDAB-F044-821B-0A547A3EE8BF}" type="slidenum">
              <a:rPr lang="nn-NO" smtClean="0"/>
              <a:pPr/>
              <a:t>1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355485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635" y="555526"/>
            <a:ext cx="7010115" cy="576362"/>
          </a:xfrm>
        </p:spPr>
        <p:txBody>
          <a:bodyPr anchor="t">
            <a:normAutofit/>
          </a:bodyPr>
          <a:lstStyle>
            <a:lvl1pPr algn="l">
              <a:defRPr sz="30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14635" y="1275606"/>
            <a:ext cx="7010115" cy="2860206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ilde/skrått tekstfe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4F69D86B-4D37-3F4B-BE94-795E446503C0}"/>
              </a:ext>
            </a:extLst>
          </p:cNvPr>
          <p:cNvSpPr/>
          <p:nvPr userDrawn="1"/>
        </p:nvSpPr>
        <p:spPr>
          <a:xfrm>
            <a:off x="0" y="0"/>
            <a:ext cx="9144000" cy="515883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Parallellogram 7">
            <a:extLst>
              <a:ext uri="{FF2B5EF4-FFF2-40B4-BE49-F238E27FC236}">
                <a16:creationId xmlns:a16="http://schemas.microsoft.com/office/drawing/2014/main" id="{DF6C05FB-59A6-254C-85BD-050B699763DA}"/>
              </a:ext>
            </a:extLst>
          </p:cNvPr>
          <p:cNvSpPr/>
          <p:nvPr userDrawn="1"/>
        </p:nvSpPr>
        <p:spPr>
          <a:xfrm flipH="1">
            <a:off x="3766193" y="0"/>
            <a:ext cx="7384777" cy="5158835"/>
          </a:xfrm>
          <a:prstGeom prst="parallelogram">
            <a:avLst>
              <a:gd name="adj" fmla="val 39137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566835" y="679512"/>
            <a:ext cx="4548408" cy="576362"/>
          </a:xfrm>
        </p:spPr>
        <p:txBody>
          <a:bodyPr anchor="t">
            <a:normAutofit/>
          </a:bodyPr>
          <a:lstStyle>
            <a:lvl1pPr algn="l">
              <a:defRPr sz="3000"/>
            </a:lvl1pPr>
          </a:lstStyle>
          <a:p>
            <a:r>
              <a:rPr lang="nb-NO"/>
              <a:t>Klikk for å redigere tittel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189955" y="1399591"/>
            <a:ext cx="4018806" cy="2862443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797C42E8-0B67-4648-9F7C-B301E0CE5F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46429" y="4689963"/>
            <a:ext cx="1336326" cy="30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9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913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07736" y="565538"/>
            <a:ext cx="7017014" cy="54887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07736" y="1284042"/>
            <a:ext cx="7017014" cy="3087908"/>
          </a:xfrm>
        </p:spPr>
        <p:txBody>
          <a:bodyPr/>
          <a:lstStyle>
            <a:lvl1pPr marL="0" indent="0">
              <a:buNone/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/>
          <p:cNvSpPr>
            <a:spLocks noGrp="1"/>
          </p:cNvSpPr>
          <p:nvPr>
            <p:ph type="title"/>
          </p:nvPr>
        </p:nvSpPr>
        <p:spPr>
          <a:xfrm>
            <a:off x="526362" y="3179058"/>
            <a:ext cx="7029648" cy="54887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4" name="Undertittel 2">
            <a:extLst>
              <a:ext uri="{FF2B5EF4-FFF2-40B4-BE49-F238E27FC236}">
                <a16:creationId xmlns:a16="http://schemas.microsoft.com/office/drawing/2014/main" id="{9CA920EC-B959-5344-9554-782463E63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5895" y="3727937"/>
            <a:ext cx="7010115" cy="1094153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sp>
        <p:nvSpPr>
          <p:cNvPr id="11" name="Plassholder for innhold 2">
            <a:extLst>
              <a:ext uri="{FF2B5EF4-FFF2-40B4-BE49-F238E27FC236}">
                <a16:creationId xmlns:a16="http://schemas.microsoft.com/office/drawing/2014/main" id="{1CBAC203-D769-2B47-B95D-AFB4CC15D0E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-15104" y="0"/>
            <a:ext cx="9159104" cy="3040063"/>
          </a:xfrm>
        </p:spPr>
        <p:txBody>
          <a:bodyPr/>
          <a:lstStyle>
            <a:lvl1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endParaRPr lang="nn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915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- alternativ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/>
          <p:cNvSpPr>
            <a:spLocks noGrp="1"/>
          </p:cNvSpPr>
          <p:nvPr>
            <p:ph type="title"/>
          </p:nvPr>
        </p:nvSpPr>
        <p:spPr>
          <a:xfrm>
            <a:off x="526362" y="3179058"/>
            <a:ext cx="7029648" cy="54887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4" name="Undertittel 2">
            <a:extLst>
              <a:ext uri="{FF2B5EF4-FFF2-40B4-BE49-F238E27FC236}">
                <a16:creationId xmlns:a16="http://schemas.microsoft.com/office/drawing/2014/main" id="{9CA920EC-B959-5344-9554-782463E63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5895" y="3727937"/>
            <a:ext cx="7010115" cy="1094153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sp>
        <p:nvSpPr>
          <p:cNvPr id="11" name="Plassholder for innhold 2">
            <a:extLst>
              <a:ext uri="{FF2B5EF4-FFF2-40B4-BE49-F238E27FC236}">
                <a16:creationId xmlns:a16="http://schemas.microsoft.com/office/drawing/2014/main" id="{1CBAC203-D769-2B47-B95D-AFB4CC15D0E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-33251" y="0"/>
            <a:ext cx="9185066" cy="3040063"/>
          </a:xfrm>
        </p:spPr>
        <p:txBody>
          <a:bodyPr/>
          <a:lstStyle>
            <a:lvl1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173551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915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/tekst vertikald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891FAE30-E381-1848-923E-EB83C7B310BB}"/>
              </a:ext>
            </a:extLst>
          </p:cNvPr>
          <p:cNvSpPr/>
          <p:nvPr userDrawn="1"/>
        </p:nvSpPr>
        <p:spPr>
          <a:xfrm>
            <a:off x="-15104" y="4489869"/>
            <a:ext cx="4731567" cy="653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626704" y="649306"/>
            <a:ext cx="3532558" cy="548879"/>
          </a:xfrm>
        </p:spPr>
        <p:txBody>
          <a:bodyPr/>
          <a:lstStyle/>
          <a:p>
            <a:r>
              <a:rPr lang="nb-NO"/>
              <a:t>Tittel</a:t>
            </a:r>
            <a:endParaRPr lang="nn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4626704" y="1361574"/>
            <a:ext cx="3277432" cy="2808312"/>
          </a:xfrm>
        </p:spPr>
        <p:txBody>
          <a:bodyPr/>
          <a:lstStyle>
            <a:lvl1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nb-NO"/>
              <a:t>Rediger tekststiler i malen</a:t>
            </a: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712006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721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FBD19DD-00B4-AF41-B95E-84E002E1CE81}"/>
              </a:ext>
            </a:extLst>
          </p:cNvPr>
          <p:cNvSpPr/>
          <p:nvPr userDrawn="1"/>
        </p:nvSpPr>
        <p:spPr>
          <a:xfrm>
            <a:off x="0" y="0"/>
            <a:ext cx="9144000" cy="515883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Parallellogram 10">
            <a:extLst>
              <a:ext uri="{FF2B5EF4-FFF2-40B4-BE49-F238E27FC236}">
                <a16:creationId xmlns:a16="http://schemas.microsoft.com/office/drawing/2014/main" id="{0DD0F097-6463-4848-B8B2-F0C2BEFB13EF}"/>
              </a:ext>
            </a:extLst>
          </p:cNvPr>
          <p:cNvSpPr/>
          <p:nvPr userDrawn="1"/>
        </p:nvSpPr>
        <p:spPr>
          <a:xfrm flipH="1" flipV="1">
            <a:off x="-2874189" y="-4034"/>
            <a:ext cx="7477846" cy="5158835"/>
          </a:xfrm>
          <a:prstGeom prst="parallelogram">
            <a:avLst>
              <a:gd name="adj" fmla="val 39137"/>
            </a:avLst>
          </a:prstGeom>
          <a:solidFill>
            <a:srgbClr val="92D050">
              <a:alpha val="54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48092" y="1515069"/>
            <a:ext cx="3532558" cy="54887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 Tema</a:t>
            </a: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168426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72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ønt f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edia Placeholder 13"/>
          <p:cNvSpPr>
            <a:spLocks noGrp="1"/>
          </p:cNvSpPr>
          <p:nvPr>
            <p:ph type="media" sz="quarter" idx="10"/>
          </p:nvPr>
        </p:nvSpPr>
        <p:spPr>
          <a:xfrm>
            <a:off x="1619672" y="994340"/>
            <a:ext cx="5804242" cy="2808759"/>
          </a:xfrm>
        </p:spPr>
        <p:txBody>
          <a:bodyPr/>
          <a:lstStyle/>
          <a:p>
            <a:r>
              <a:rPr lang="nb-NO"/>
              <a:t>Klikk ikonet for å legge til media</a:t>
            </a:r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8104" y="261138"/>
            <a:ext cx="3135204" cy="2137583"/>
          </a:xfrm>
          <a:prstGeom prst="rect">
            <a:avLst/>
          </a:prstGeom>
        </p:spPr>
      </p:pic>
      <p:pic>
        <p:nvPicPr>
          <p:cNvPr id="10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80512" cy="44954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Åskam - hvi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18864" y="555526"/>
            <a:ext cx="7148761" cy="54887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529208" y="1275606"/>
            <a:ext cx="7138417" cy="2808312"/>
          </a:xfrm>
        </p:spPr>
        <p:txBody>
          <a:bodyPr/>
          <a:lstStyle>
            <a:lvl1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B95E9889-E5AF-A04E-9E71-E0E48197A4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314792"/>
            <a:ext cx="9144000" cy="2065270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1FEC3FD3-CD33-4949-BD2C-4F144A1434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46429" y="4689963"/>
            <a:ext cx="1336326" cy="30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8459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483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ilde/skrått tekstfe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4F69D86B-4D37-3F4B-BE94-795E446503C0}"/>
              </a:ext>
            </a:extLst>
          </p:cNvPr>
          <p:cNvSpPr/>
          <p:nvPr userDrawn="1"/>
        </p:nvSpPr>
        <p:spPr>
          <a:xfrm>
            <a:off x="0" y="0"/>
            <a:ext cx="9144000" cy="515883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Parallellogram 6">
            <a:extLst>
              <a:ext uri="{FF2B5EF4-FFF2-40B4-BE49-F238E27FC236}">
                <a16:creationId xmlns:a16="http://schemas.microsoft.com/office/drawing/2014/main" id="{0D757CD4-6C5D-EF43-9385-643AF839E7CD}"/>
              </a:ext>
            </a:extLst>
          </p:cNvPr>
          <p:cNvSpPr/>
          <p:nvPr userDrawn="1"/>
        </p:nvSpPr>
        <p:spPr>
          <a:xfrm flipH="1" flipV="1">
            <a:off x="-2023111" y="0"/>
            <a:ext cx="7477846" cy="5158835"/>
          </a:xfrm>
          <a:prstGeom prst="parallelogram">
            <a:avLst>
              <a:gd name="adj" fmla="val 39137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/>
              <a:t>ç</a:t>
            </a:r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635" y="555526"/>
            <a:ext cx="4509057" cy="576362"/>
          </a:xfrm>
        </p:spPr>
        <p:txBody>
          <a:bodyPr anchor="t">
            <a:normAutofit/>
          </a:bodyPr>
          <a:lstStyle>
            <a:lvl1pPr algn="l">
              <a:defRPr sz="3000"/>
            </a:lvl1pPr>
          </a:lstStyle>
          <a:p>
            <a:r>
              <a:rPr lang="nb-NO"/>
              <a:t>Klikk for å redigere tittel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14635" y="1275606"/>
            <a:ext cx="4018806" cy="2860206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58B6E29A-7733-2C45-9787-0A3D591506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05367" y="4690225"/>
            <a:ext cx="1336326" cy="30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94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04269" y="559785"/>
            <a:ext cx="7029334" cy="5488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04269" y="1278290"/>
            <a:ext cx="7029334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BF60318-5E89-8243-8800-D6CFA05DFFAC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446429" y="4689963"/>
            <a:ext cx="1336326" cy="3021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2" r:id="rId4"/>
    <p:sldLayoutId id="2147483657" r:id="rId5"/>
    <p:sldLayoutId id="2147483663" r:id="rId6"/>
    <p:sldLayoutId id="2147483655" r:id="rId7"/>
    <p:sldLayoutId id="2147483658" r:id="rId8"/>
    <p:sldLayoutId id="2147483660" r:id="rId9"/>
    <p:sldLayoutId id="2147483661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457200" rtl="0" eaLnBrk="1" latinLnBrk="0" hangingPunct="1">
        <a:spcBef>
          <a:spcPct val="0"/>
        </a:spcBef>
        <a:buNone/>
        <a:defRPr sz="3000" b="1" i="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Helvetica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400" b="0" i="0" kern="1200">
          <a:solidFill>
            <a:schemeClr val="tx1">
              <a:lumMod val="50000"/>
              <a:lumOff val="50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200" b="0" i="0" kern="1200">
          <a:solidFill>
            <a:schemeClr val="tx1">
              <a:lumMod val="50000"/>
              <a:lumOff val="50000"/>
            </a:schemeClr>
          </a:solidFill>
          <a:latin typeface="Calibri Light"/>
          <a:ea typeface="+mn-ea"/>
          <a:cs typeface="Calibri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200" b="0" i="0" kern="1200">
          <a:solidFill>
            <a:schemeClr val="tx1">
              <a:lumMod val="50000"/>
              <a:lumOff val="50000"/>
            </a:schemeClr>
          </a:solidFill>
          <a:latin typeface="Calibri Light"/>
          <a:ea typeface="+mn-ea"/>
          <a:cs typeface="Calibri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200" b="0" i="0" kern="1200">
          <a:solidFill>
            <a:schemeClr val="tx1">
              <a:lumMod val="50000"/>
              <a:lumOff val="50000"/>
            </a:schemeClr>
          </a:solidFill>
          <a:latin typeface="Calibri Light"/>
          <a:ea typeface="+mn-ea"/>
          <a:cs typeface="Calibri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b="0" i="0" kern="1200">
          <a:solidFill>
            <a:schemeClr val="tx1">
              <a:lumMod val="50000"/>
              <a:lumOff val="50000"/>
            </a:schemeClr>
          </a:solidFill>
          <a:latin typeface="Calibri Light"/>
          <a:ea typeface="+mn-ea"/>
          <a:cs typeface="Calibri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19798" y="121890"/>
            <a:ext cx="7017014" cy="548879"/>
          </a:xfrm>
        </p:spPr>
        <p:txBody>
          <a:bodyPr>
            <a:normAutofit/>
          </a:bodyPr>
          <a:lstStyle/>
          <a:p>
            <a:r>
              <a:rPr lang="nb-NO" sz="2800" dirty="0"/>
              <a:t>Organisasjonskart  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0008833"/>
              </p:ext>
            </p:extLst>
          </p:nvPr>
        </p:nvGraphicFramePr>
        <p:xfrm>
          <a:off x="226210" y="617195"/>
          <a:ext cx="8406174" cy="30522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ktangel 4"/>
          <p:cNvSpPr/>
          <p:nvPr/>
        </p:nvSpPr>
        <p:spPr>
          <a:xfrm>
            <a:off x="837912" y="3108146"/>
            <a:ext cx="1273853" cy="11865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nb-NO" sz="700" dirty="0">
                <a:solidFill>
                  <a:schemeClr val="tx1"/>
                </a:solidFill>
              </a:rPr>
              <a:t>Fosshagen</a:t>
            </a:r>
            <a:endParaRPr lang="nb-NO" dirty="0">
              <a:solidFill>
                <a:schemeClr val="tx1"/>
              </a:solidFill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Hjemmetjenesten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 err="1">
                <a:solidFill>
                  <a:schemeClr val="tx1"/>
                </a:solidFill>
              </a:rPr>
              <a:t>Liertun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Nøstehagen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Psykisk helse og rus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Sentralkjøkken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Tjenester til barn og ungdom med funksjonsnedsettelse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Tjenester til voksne med funksjonsnedsettelse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 smtClean="0">
                <a:solidFill>
                  <a:schemeClr val="tx1"/>
                </a:solidFill>
              </a:rPr>
              <a:t>Forvaltning helse og bolig</a:t>
            </a:r>
            <a:endParaRPr lang="nb-NO" sz="20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2435423" y="3108146"/>
            <a:ext cx="1273853" cy="190335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nb-NO" sz="700">
                <a:solidFill>
                  <a:schemeClr val="tx1"/>
                </a:solidFill>
              </a:rPr>
              <a:t>Barneverntjenesten</a:t>
            </a:r>
            <a:endParaRPr lang="nb-NO">
              <a:solidFill>
                <a:schemeClr val="tx1"/>
              </a:solidFill>
            </a:endParaRPr>
          </a:p>
          <a:p>
            <a:r>
              <a:rPr lang="nb-NO" sz="700" err="1">
                <a:solidFill>
                  <a:schemeClr val="tx1"/>
                </a:solidFill>
              </a:rPr>
              <a:t>Dambråtan</a:t>
            </a:r>
            <a:r>
              <a:rPr lang="nb-NO" sz="700">
                <a:solidFill>
                  <a:schemeClr val="tx1"/>
                </a:solidFill>
              </a:rPr>
              <a:t> barnehage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Egge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Gullaug</a:t>
            </a:r>
            <a:r>
              <a:rPr lang="nb-NO" sz="700">
                <a:solidFill>
                  <a:schemeClr val="tx1"/>
                </a:solidFill>
              </a:rPr>
              <a:t>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Hallingstad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Hegg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Heia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Hennummarka</a:t>
            </a:r>
            <a:r>
              <a:rPr lang="nb-NO" sz="700">
                <a:solidFill>
                  <a:schemeClr val="tx1"/>
                </a:solidFill>
              </a:rPr>
              <a:t> barnehage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Hennummarka</a:t>
            </a:r>
            <a:r>
              <a:rPr lang="nb-NO" sz="700">
                <a:solidFill>
                  <a:schemeClr val="tx1"/>
                </a:solidFill>
              </a:rPr>
              <a:t>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Høvik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Lierbyen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Lier voksenopplæring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Linnesstranda</a:t>
            </a:r>
            <a:r>
              <a:rPr lang="nb-NO" sz="700">
                <a:solidFill>
                  <a:schemeClr val="tx1"/>
                </a:solidFill>
              </a:rPr>
              <a:t> barnehage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Nordal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Oddeval</a:t>
            </a:r>
            <a:r>
              <a:rPr lang="nb-NO" sz="700">
                <a:solidFill>
                  <a:schemeClr val="tx1"/>
                </a:solidFill>
              </a:rPr>
              <a:t>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PP-tjenesten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Sylling 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Tranby skole</a:t>
            </a:r>
            <a:endParaRPr lang="nb-NO" sz="2000">
              <a:solidFill>
                <a:schemeClr val="tx1"/>
              </a:solidFill>
              <a:cs typeface="Calibri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4028305" y="3108146"/>
            <a:ext cx="1273853" cy="102454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sz="700">
              <a:solidFill>
                <a:schemeClr val="tx1"/>
              </a:solidFill>
            </a:endParaRPr>
          </a:p>
          <a:p>
            <a:r>
              <a:rPr lang="nb-NO" sz="700">
                <a:solidFill>
                  <a:schemeClr val="tx1"/>
                </a:solidFill>
              </a:rPr>
              <a:t>Forebyggende tjenester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Helsetjenesten barn, unge, foreldre og gravide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NAV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HR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IKT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Innbyggerservice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Utvikling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5621187" y="3108146"/>
            <a:ext cx="1273853" cy="5979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sz="700">
              <a:solidFill>
                <a:schemeClr val="tx1"/>
              </a:solidFill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  <a:p>
            <a:r>
              <a:rPr lang="nb-NO" sz="700">
                <a:solidFill>
                  <a:schemeClr val="tx1"/>
                </a:solidFill>
              </a:rPr>
              <a:t>Bygg og geodata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Kultur og fritid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Landbruk og miljø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Lier kulturskole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Stedsutvikling og plan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7206443" y="3104147"/>
            <a:ext cx="1273853" cy="7421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sz="700">
              <a:solidFill>
                <a:schemeClr val="tx1"/>
              </a:solidFill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  <a:p>
            <a:r>
              <a:rPr lang="nb-NO" sz="700">
                <a:solidFill>
                  <a:schemeClr val="tx1"/>
                </a:solidFill>
              </a:rPr>
              <a:t>Innkjøp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Regnskap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Virksomhetsstyring (</a:t>
            </a:r>
            <a:r>
              <a:rPr lang="nb-NO" sz="700" i="1">
                <a:solidFill>
                  <a:schemeClr val="tx1"/>
                </a:solidFill>
              </a:rPr>
              <a:t>eierstyring, internkontroll, kvalitet, tilsyn</a:t>
            </a:r>
            <a:r>
              <a:rPr lang="nb-NO" sz="700">
                <a:solidFill>
                  <a:schemeClr val="tx1"/>
                </a:solidFill>
              </a:rPr>
              <a:t>)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Økonomi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</p:txBody>
      </p:sp>
      <p:cxnSp>
        <p:nvCxnSpPr>
          <p:cNvPr id="11" name="Rett linje 10"/>
          <p:cNvCxnSpPr/>
          <p:nvPr/>
        </p:nvCxnSpPr>
        <p:spPr>
          <a:xfrm>
            <a:off x="1499375" y="2739869"/>
            <a:ext cx="0" cy="35527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/>
        </p:nvCxnSpPr>
        <p:spPr>
          <a:xfrm>
            <a:off x="3081879" y="2739869"/>
            <a:ext cx="0" cy="35527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ett linje 12"/>
          <p:cNvCxnSpPr/>
          <p:nvPr/>
        </p:nvCxnSpPr>
        <p:spPr>
          <a:xfrm>
            <a:off x="4663662" y="2736260"/>
            <a:ext cx="0" cy="35527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Rett linje 13"/>
          <p:cNvCxnSpPr/>
          <p:nvPr/>
        </p:nvCxnSpPr>
        <p:spPr>
          <a:xfrm>
            <a:off x="6246167" y="2739869"/>
            <a:ext cx="0" cy="35527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ett linje 21"/>
          <p:cNvCxnSpPr/>
          <p:nvPr/>
        </p:nvCxnSpPr>
        <p:spPr>
          <a:xfrm>
            <a:off x="7846661" y="2450776"/>
            <a:ext cx="0" cy="634619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043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LIER_kommu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IER_kommune" id="{F8AC1645-FA0A-42CB-A680-A5178C3F258A}" vid="{2EECC4B3-E415-4DB7-B1EC-70E9ADF78F5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DE4E12367755E478E6DC619B0C6AE09" ma:contentTypeVersion="2" ma:contentTypeDescription="Opprett et nytt dokument." ma:contentTypeScope="" ma:versionID="515b9033e82f9322f689327a5c770ac0">
  <xsd:schema xmlns:xsd="http://www.w3.org/2001/XMLSchema" xmlns:xs="http://www.w3.org/2001/XMLSchema" xmlns:p="http://schemas.microsoft.com/office/2006/metadata/properties" xmlns:ns2="cbc04a1c-e953-4f6c-a5ef-43d9dac7aeb3" targetNamespace="http://schemas.microsoft.com/office/2006/metadata/properties" ma:root="true" ma:fieldsID="6770b4f4c0a0da73cf124c05d4ea3dd1" ns2:_="">
    <xsd:import namespace="cbc04a1c-e953-4f6c-a5ef-43d9dac7ae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c04a1c-e953-4f6c-a5ef-43d9dac7ae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671131-6643-4576-B430-AB2C1364D08E}">
  <ds:schemaRefs>
    <ds:schemaRef ds:uri="http://purl.org/dc/elements/1.1/"/>
    <ds:schemaRef ds:uri="http://schemas.microsoft.com/office/2006/metadata/properties"/>
    <ds:schemaRef ds:uri="cbc04a1c-e953-4f6c-a5ef-43d9dac7aeb3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600B316-EDEE-44DA-8138-3D0126D4B221}">
  <ds:schemaRefs>
    <ds:schemaRef ds:uri="cbc04a1c-e953-4f6c-a5ef-43d9dac7aeb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901BF58-2A7C-4B54-8181-E3B0621143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LIER_kommune</Template>
  <TotalTime>2</TotalTime>
  <Words>137</Words>
  <Application>Microsoft Office PowerPoint</Application>
  <PresentationFormat>Skjermfremvisning (16:9)</PresentationFormat>
  <Paragraphs>70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LIER_kommune</vt:lpstr>
      <vt:lpstr>Organisasjonskart  </vt:lpstr>
    </vt:vector>
  </TitlesOfParts>
  <Company>LHIKT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Dette er forsiden</dc:title>
  <dc:creator>Marianne Woldstad (Kommunikasjonssjef)</dc:creator>
  <cp:lastModifiedBy>Liv Bente Alvestad</cp:lastModifiedBy>
  <cp:revision>7</cp:revision>
  <cp:lastPrinted>2010-04-20T14:51:42Z</cp:lastPrinted>
  <dcterms:created xsi:type="dcterms:W3CDTF">2018-02-13T13:50:36Z</dcterms:created>
  <dcterms:modified xsi:type="dcterms:W3CDTF">2023-02-20T08:41:17Z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0x0101007DE4E12367755E478E6DC619B0C6AE09</vt:lpwstr>
  </property>
  <property fmtid="{D5CDD505-2E9C-101B-9397-08002B2CF9AE}" pid="3" name="Order">
    <vt:lpwstr>11500.0000000000</vt:lpwstr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lpwstr/>
  </property>
</Properties>
</file>